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6" r:id="rId5"/>
    <p:sldId id="268" r:id="rId6"/>
    <p:sldId id="267" r:id="rId7"/>
    <p:sldId id="269" r:id="rId8"/>
    <p:sldId id="272" r:id="rId9"/>
    <p:sldId id="273" r:id="rId10"/>
    <p:sldId id="259" r:id="rId11"/>
    <p:sldId id="274" r:id="rId12"/>
    <p:sldId id="275" r:id="rId13"/>
    <p:sldId id="26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70" r:id="rId22"/>
    <p:sldId id="271" r:id="rId23"/>
    <p:sldId id="283" r:id="rId24"/>
    <p:sldId id="284" r:id="rId25"/>
    <p:sldId id="285" r:id="rId26"/>
    <p:sldId id="260" r:id="rId27"/>
    <p:sldId id="286" r:id="rId28"/>
    <p:sldId id="287" r:id="rId29"/>
    <p:sldId id="288" r:id="rId30"/>
    <p:sldId id="289" r:id="rId31"/>
    <p:sldId id="290" r:id="rId3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81636C-C342-43F4-960D-B8FBA94E8EEF}" v="3" dt="2025-04-23T15:28:51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-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khiii S" userId="baf35e844493cc6e" providerId="LiveId" clId="{3D81636C-C342-43F4-960D-B8FBA94E8EEF}"/>
    <pc:docChg chg="undo custSel addSld modSld">
      <pc:chgData name="Sakkhiii S" userId="baf35e844493cc6e" providerId="LiveId" clId="{3D81636C-C342-43F4-960D-B8FBA94E8EEF}" dt="2025-04-23T15:29:30.314" v="10" actId="1076"/>
      <pc:docMkLst>
        <pc:docMk/>
      </pc:docMkLst>
      <pc:sldChg chg="modSp mod">
        <pc:chgData name="Sakkhiii S" userId="baf35e844493cc6e" providerId="LiveId" clId="{3D81636C-C342-43F4-960D-B8FBA94E8EEF}" dt="2025-04-23T15:28:35.073" v="4" actId="1076"/>
        <pc:sldMkLst>
          <pc:docMk/>
          <pc:sldMk cId="0" sldId="258"/>
        </pc:sldMkLst>
        <pc:spChg chg="mod">
          <ac:chgData name="Sakkhiii S" userId="baf35e844493cc6e" providerId="LiveId" clId="{3D81636C-C342-43F4-960D-B8FBA94E8EEF}" dt="2025-04-23T15:28:35.073" v="4" actId="1076"/>
          <ac:spMkLst>
            <pc:docMk/>
            <pc:sldMk cId="0" sldId="258"/>
            <ac:spMk id="4" creationId="{00000000-0000-0000-0000-000000000000}"/>
          </ac:spMkLst>
        </pc:spChg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0" sldId="260"/>
        </pc:sldMkLst>
      </pc:sldChg>
      <pc:sldChg chg="addSp modSp">
        <pc:chgData name="Sakkhiii S" userId="baf35e844493cc6e" providerId="LiveId" clId="{3D81636C-C342-43F4-960D-B8FBA94E8EEF}" dt="2025-04-23T15:28:40.545" v="5"/>
        <pc:sldMkLst>
          <pc:docMk/>
          <pc:sldMk cId="0" sldId="265"/>
        </pc:sldMkLst>
        <pc:spChg chg="add mod">
          <ac:chgData name="Sakkhiii S" userId="baf35e844493cc6e" providerId="LiveId" clId="{3D81636C-C342-43F4-960D-B8FBA94E8EEF}" dt="2025-04-23T15:28:40.545" v="5"/>
          <ac:spMkLst>
            <pc:docMk/>
            <pc:sldMk cId="0" sldId="265"/>
            <ac:spMk id="24" creationId="{5FD8804E-E5C4-B47F-A007-1FD0EBCE72CB}"/>
          </ac:spMkLst>
        </pc:spChg>
        <pc:spChg chg="add mod">
          <ac:chgData name="Sakkhiii S" userId="baf35e844493cc6e" providerId="LiveId" clId="{3D81636C-C342-43F4-960D-B8FBA94E8EEF}" dt="2025-04-23T15:28:40.545" v="5"/>
          <ac:spMkLst>
            <pc:docMk/>
            <pc:sldMk cId="0" sldId="265"/>
            <ac:spMk id="25" creationId="{D3DCF67E-7D1D-D6CB-D5A1-A016335C1B2F}"/>
          </ac:spMkLst>
        </pc:spChg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1355768639" sldId="270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1963449309" sldId="271"/>
        </pc:sldMkLst>
      </pc:sldChg>
      <pc:sldChg chg="modSp add mod">
        <pc:chgData name="Sakkhiii S" userId="baf35e844493cc6e" providerId="LiveId" clId="{3D81636C-C342-43F4-960D-B8FBA94E8EEF}" dt="2025-04-23T15:29:30.314" v="10" actId="1076"/>
        <pc:sldMkLst>
          <pc:docMk/>
          <pc:sldMk cId="0" sldId="276"/>
        </pc:sldMkLst>
        <pc:spChg chg="mod">
          <ac:chgData name="Sakkhiii S" userId="baf35e844493cc6e" providerId="LiveId" clId="{3D81636C-C342-43F4-960D-B8FBA94E8EEF}" dt="2025-04-23T15:29:24.195" v="9" actId="1076"/>
          <ac:spMkLst>
            <pc:docMk/>
            <pc:sldMk cId="0" sldId="276"/>
            <ac:spMk id="16" creationId="{00000000-0000-0000-0000-000000000000}"/>
          </ac:spMkLst>
        </pc:spChg>
        <pc:spChg chg="mod">
          <ac:chgData name="Sakkhiii S" userId="baf35e844493cc6e" providerId="LiveId" clId="{3D81636C-C342-43F4-960D-B8FBA94E8EEF}" dt="2025-04-23T15:29:15.339" v="6" actId="1076"/>
          <ac:spMkLst>
            <pc:docMk/>
            <pc:sldMk cId="0" sldId="276"/>
            <ac:spMk id="32" creationId="{C95AF3A4-8685-AC5F-8980-7294579BCA3B}"/>
          </ac:spMkLst>
        </pc:spChg>
        <pc:spChg chg="mod">
          <ac:chgData name="Sakkhiii S" userId="baf35e844493cc6e" providerId="LiveId" clId="{3D81636C-C342-43F4-960D-B8FBA94E8EEF}" dt="2025-04-23T15:29:30.314" v="10" actId="1076"/>
          <ac:spMkLst>
            <pc:docMk/>
            <pc:sldMk cId="0" sldId="276"/>
            <ac:spMk id="33" creationId="{4E266FED-26CB-1ED1-44B9-67161B5BA0D9}"/>
          </ac:spMkLst>
        </pc:spChg>
        <pc:picChg chg="mod">
          <ac:chgData name="Sakkhiii S" userId="baf35e844493cc6e" providerId="LiveId" clId="{3D81636C-C342-43F4-960D-B8FBA94E8EEF}" dt="2025-04-23T15:29:17.972" v="7" actId="1076"/>
          <ac:picMkLst>
            <pc:docMk/>
            <pc:sldMk cId="0" sldId="276"/>
            <ac:picMk id="34" creationId="{7B73165D-0C48-A281-2E5D-92DE525EBC48}"/>
          </ac:picMkLst>
        </pc:picChg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0" sldId="277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0" sldId="278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1193056720" sldId="279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3887836115" sldId="280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2001747622" sldId="281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660276846" sldId="282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1249064827" sldId="283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1562952057" sldId="284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3070704343" sldId="285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3064207551" sldId="286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3099345758" sldId="287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588353245" sldId="288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2029235926" sldId="289"/>
        </pc:sldMkLst>
      </pc:sldChg>
      <pc:sldChg chg="add">
        <pc:chgData name="Sakkhiii S" userId="baf35e844493cc6e" providerId="LiveId" clId="{3D81636C-C342-43F4-960D-B8FBA94E8EEF}" dt="2025-04-23T15:26:29.111" v="0"/>
        <pc:sldMkLst>
          <pc:docMk/>
          <pc:sldMk cId="0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E21AB-90BD-4E81-B890-E79E984B62DE}" type="datetimeFigureOut">
              <a:rPr lang="en-ID" smtClean="0"/>
              <a:t>23/04/2025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EFA6C-628D-40D8-886F-B3063827EE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453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EFA6C-628D-40D8-886F-B3063827EEA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670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29.png"/><Relationship Id="rId2" Type="http://schemas.openxmlformats.org/officeDocument/2006/relationships/audio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gif"/><Relationship Id="rId29" Type="http://schemas.openxmlformats.org/officeDocument/2006/relationships/image" Target="../media/image26.svg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audio" Target="../media/audio1.wav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gif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sv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8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gif"/><Relationship Id="rId18" Type="http://schemas.openxmlformats.org/officeDocument/2006/relationships/image" Target="../media/image54.png"/><Relationship Id="rId3" Type="http://schemas.openxmlformats.org/officeDocument/2006/relationships/image" Target="../media/image2.svg"/><Relationship Id="rId21" Type="http://schemas.openxmlformats.org/officeDocument/2006/relationships/audio" Target="../media/audio2.wav"/><Relationship Id="rId7" Type="http://schemas.openxmlformats.org/officeDocument/2006/relationships/image" Target="../media/image4.svg"/><Relationship Id="rId12" Type="http://schemas.openxmlformats.org/officeDocument/2006/relationships/image" Target="../media/image20.gif"/><Relationship Id="rId17" Type="http://schemas.openxmlformats.org/officeDocument/2006/relationships/image" Target="../media/image53.sv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1.svg"/><Relationship Id="rId5" Type="http://schemas.openxmlformats.org/officeDocument/2006/relationships/image" Target="../media/image16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55.svg"/><Relationship Id="rId4" Type="http://schemas.openxmlformats.org/officeDocument/2006/relationships/image" Target="../media/image15.png"/><Relationship Id="rId9" Type="http://schemas.openxmlformats.org/officeDocument/2006/relationships/image" Target="../media/image50.svg"/><Relationship Id="rId14" Type="http://schemas.openxmlformats.org/officeDocument/2006/relationships/image" Target="../media/image34.png"/><Relationship Id="rId22" Type="http://schemas.openxmlformats.org/officeDocument/2006/relationships/audio" Target="../media/audio3.wa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gif"/><Relationship Id="rId18" Type="http://schemas.openxmlformats.org/officeDocument/2006/relationships/image" Target="../media/image54.png"/><Relationship Id="rId3" Type="http://schemas.openxmlformats.org/officeDocument/2006/relationships/image" Target="../media/image2.svg"/><Relationship Id="rId21" Type="http://schemas.openxmlformats.org/officeDocument/2006/relationships/audio" Target="../media/audio3.wav"/><Relationship Id="rId7" Type="http://schemas.openxmlformats.org/officeDocument/2006/relationships/image" Target="../media/image4.svg"/><Relationship Id="rId12" Type="http://schemas.openxmlformats.org/officeDocument/2006/relationships/image" Target="../media/image20.gif"/><Relationship Id="rId17" Type="http://schemas.openxmlformats.org/officeDocument/2006/relationships/image" Target="../media/image53.sv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1.svg"/><Relationship Id="rId5" Type="http://schemas.openxmlformats.org/officeDocument/2006/relationships/image" Target="../media/image16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55.svg"/><Relationship Id="rId4" Type="http://schemas.openxmlformats.org/officeDocument/2006/relationships/image" Target="../media/image15.png"/><Relationship Id="rId9" Type="http://schemas.openxmlformats.org/officeDocument/2006/relationships/image" Target="../media/image50.svg"/><Relationship Id="rId14" Type="http://schemas.openxmlformats.org/officeDocument/2006/relationships/image" Target="../media/image34.png"/><Relationship Id="rId22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gif"/><Relationship Id="rId18" Type="http://schemas.openxmlformats.org/officeDocument/2006/relationships/image" Target="../media/image54.png"/><Relationship Id="rId3" Type="http://schemas.openxmlformats.org/officeDocument/2006/relationships/image" Target="../media/image2.svg"/><Relationship Id="rId21" Type="http://schemas.openxmlformats.org/officeDocument/2006/relationships/audio" Target="../media/audio2.wav"/><Relationship Id="rId7" Type="http://schemas.openxmlformats.org/officeDocument/2006/relationships/image" Target="../media/image4.svg"/><Relationship Id="rId12" Type="http://schemas.openxmlformats.org/officeDocument/2006/relationships/image" Target="../media/image20.gif"/><Relationship Id="rId17" Type="http://schemas.openxmlformats.org/officeDocument/2006/relationships/image" Target="../media/image53.sv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1.svg"/><Relationship Id="rId5" Type="http://schemas.openxmlformats.org/officeDocument/2006/relationships/image" Target="../media/image16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55.svg"/><Relationship Id="rId4" Type="http://schemas.openxmlformats.org/officeDocument/2006/relationships/image" Target="../media/image15.png"/><Relationship Id="rId9" Type="http://schemas.openxmlformats.org/officeDocument/2006/relationships/image" Target="../media/image50.svg"/><Relationship Id="rId14" Type="http://schemas.openxmlformats.org/officeDocument/2006/relationships/image" Target="../media/image34.png"/><Relationship Id="rId22" Type="http://schemas.openxmlformats.org/officeDocument/2006/relationships/audio" Target="../media/audio3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1.svg"/><Relationship Id="rId18" Type="http://schemas.openxmlformats.org/officeDocument/2006/relationships/image" Target="../media/image58.png"/><Relationship Id="rId26" Type="http://schemas.openxmlformats.org/officeDocument/2006/relationships/image" Target="../media/image7.png"/><Relationship Id="rId3" Type="http://schemas.openxmlformats.org/officeDocument/2006/relationships/image" Target="../media/image2.svg"/><Relationship Id="rId21" Type="http://schemas.openxmlformats.org/officeDocument/2006/relationships/image" Target="../media/image61.svg"/><Relationship Id="rId7" Type="http://schemas.openxmlformats.org/officeDocument/2006/relationships/image" Target="../media/image6.svg"/><Relationship Id="rId12" Type="http://schemas.openxmlformats.org/officeDocument/2006/relationships/image" Target="../media/image40.png"/><Relationship Id="rId17" Type="http://schemas.openxmlformats.org/officeDocument/2006/relationships/image" Target="../media/image28.svg"/><Relationship Id="rId25" Type="http://schemas.openxmlformats.org/officeDocument/2006/relationships/image" Target="../media/image14.sv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7.sv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23" Type="http://schemas.openxmlformats.org/officeDocument/2006/relationships/image" Target="../media/image19.svg"/><Relationship Id="rId28" Type="http://schemas.openxmlformats.org/officeDocument/2006/relationships/audio" Target="../media/audio1.wav"/><Relationship Id="rId10" Type="http://schemas.openxmlformats.org/officeDocument/2006/relationships/image" Target="../media/image56.png"/><Relationship Id="rId19" Type="http://schemas.openxmlformats.org/officeDocument/2006/relationships/image" Target="../media/image59.svg"/><Relationship Id="rId4" Type="http://schemas.openxmlformats.org/officeDocument/2006/relationships/image" Target="../media/image3.png"/><Relationship Id="rId9" Type="http://schemas.openxmlformats.org/officeDocument/2006/relationships/image" Target="../media/image22.svg"/><Relationship Id="rId14" Type="http://schemas.openxmlformats.org/officeDocument/2006/relationships/image" Target="../media/image23.png"/><Relationship Id="rId22" Type="http://schemas.openxmlformats.org/officeDocument/2006/relationships/image" Target="../media/image18.png"/><Relationship Id="rId27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audio" Target="../media/audio4.wav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audio" Target="../media/media2.mp3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microsoft.com/office/2007/relationships/media" Target="../media/media2.mp3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audio" Target="../media/audio4.wav"/><Relationship Id="rId3" Type="http://schemas.openxmlformats.org/officeDocument/2006/relationships/image" Target="../media/image64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65.png"/><Relationship Id="rId5" Type="http://schemas.openxmlformats.org/officeDocument/2006/relationships/image" Target="../media/image84.png"/><Relationship Id="rId10" Type="http://schemas.openxmlformats.org/officeDocument/2006/relationships/image" Target="../media/image85.png"/><Relationship Id="rId4" Type="http://schemas.openxmlformats.org/officeDocument/2006/relationships/image" Target="../media/image66.png"/><Relationship Id="rId9" Type="http://schemas.openxmlformats.org/officeDocument/2006/relationships/image" Target="../media/image75.png"/><Relationship Id="rId14" Type="http://schemas.openxmlformats.org/officeDocument/2006/relationships/slide" Target="slide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0.png"/><Relationship Id="rId18" Type="http://schemas.openxmlformats.org/officeDocument/2006/relationships/image" Target="../media/image95.jp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62.pn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audio" Target="../media/audio4.wav"/><Relationship Id="rId4" Type="http://schemas.openxmlformats.org/officeDocument/2006/relationships/image" Target="../media/image87.png"/><Relationship Id="rId9" Type="http://schemas.openxmlformats.org/officeDocument/2006/relationships/image" Target="../media/image82.png"/><Relationship Id="rId1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4.png"/><Relationship Id="rId18" Type="http://schemas.openxmlformats.org/officeDocument/2006/relationships/image" Target="../media/image93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96.png"/><Relationship Id="rId7" Type="http://schemas.openxmlformats.org/officeDocument/2006/relationships/image" Target="../media/image67.png"/><Relationship Id="rId12" Type="http://schemas.openxmlformats.org/officeDocument/2006/relationships/image" Target="../media/image65.png"/><Relationship Id="rId17" Type="http://schemas.openxmlformats.org/officeDocument/2006/relationships/image" Target="../media/image92.png"/><Relationship Id="rId2" Type="http://schemas.openxmlformats.org/officeDocument/2006/relationships/video" Target="../media/media3.mp4"/><Relationship Id="rId16" Type="http://schemas.openxmlformats.org/officeDocument/2006/relationships/image" Target="../media/image91.png"/><Relationship Id="rId20" Type="http://schemas.openxmlformats.org/officeDocument/2006/relationships/audio" Target="../media/audio4.wav"/><Relationship Id="rId1" Type="http://schemas.microsoft.com/office/2007/relationships/media" Target="../media/media3.mp4"/><Relationship Id="rId6" Type="http://schemas.openxmlformats.org/officeDocument/2006/relationships/image" Target="../media/image87.png"/><Relationship Id="rId11" Type="http://schemas.openxmlformats.org/officeDocument/2006/relationships/image" Target="../media/image82.png"/><Relationship Id="rId5" Type="http://schemas.openxmlformats.org/officeDocument/2006/relationships/image" Target="../media/image66.png"/><Relationship Id="rId15" Type="http://schemas.openxmlformats.org/officeDocument/2006/relationships/image" Target="../media/image90.png"/><Relationship Id="rId10" Type="http://schemas.openxmlformats.org/officeDocument/2006/relationships/image" Target="../media/image78.png"/><Relationship Id="rId19" Type="http://schemas.openxmlformats.org/officeDocument/2006/relationships/image" Target="../media/image94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0.png"/><Relationship Id="rId18" Type="http://schemas.openxmlformats.org/officeDocument/2006/relationships/audio" Target="../media/audio4.wav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62.pn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97.jpg"/><Relationship Id="rId4" Type="http://schemas.openxmlformats.org/officeDocument/2006/relationships/image" Target="../media/image87.png"/><Relationship Id="rId9" Type="http://schemas.openxmlformats.org/officeDocument/2006/relationships/image" Target="../media/image82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4.png"/><Relationship Id="rId18" Type="http://schemas.openxmlformats.org/officeDocument/2006/relationships/image" Target="../media/image93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98.png"/><Relationship Id="rId7" Type="http://schemas.openxmlformats.org/officeDocument/2006/relationships/image" Target="../media/image67.png"/><Relationship Id="rId12" Type="http://schemas.openxmlformats.org/officeDocument/2006/relationships/image" Target="../media/image65.png"/><Relationship Id="rId17" Type="http://schemas.openxmlformats.org/officeDocument/2006/relationships/image" Target="../media/image92.png"/><Relationship Id="rId2" Type="http://schemas.openxmlformats.org/officeDocument/2006/relationships/video" Target="../media/media4.mp4"/><Relationship Id="rId16" Type="http://schemas.openxmlformats.org/officeDocument/2006/relationships/image" Target="../media/image91.png"/><Relationship Id="rId20" Type="http://schemas.openxmlformats.org/officeDocument/2006/relationships/audio" Target="../media/audio4.wav"/><Relationship Id="rId1" Type="http://schemas.microsoft.com/office/2007/relationships/media" Target="../media/media4.mp4"/><Relationship Id="rId6" Type="http://schemas.openxmlformats.org/officeDocument/2006/relationships/image" Target="../media/image87.png"/><Relationship Id="rId11" Type="http://schemas.openxmlformats.org/officeDocument/2006/relationships/image" Target="../media/image82.png"/><Relationship Id="rId5" Type="http://schemas.openxmlformats.org/officeDocument/2006/relationships/image" Target="../media/image66.png"/><Relationship Id="rId15" Type="http://schemas.openxmlformats.org/officeDocument/2006/relationships/image" Target="../media/image90.png"/><Relationship Id="rId10" Type="http://schemas.openxmlformats.org/officeDocument/2006/relationships/image" Target="../media/image78.png"/><Relationship Id="rId19" Type="http://schemas.openxmlformats.org/officeDocument/2006/relationships/image" Target="../media/image94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5.svg"/><Relationship Id="rId18" Type="http://schemas.openxmlformats.org/officeDocument/2006/relationships/audio" Target="../media/audio1.wav"/><Relationship Id="rId3" Type="http://schemas.openxmlformats.org/officeDocument/2006/relationships/image" Target="../media/image4.svg"/><Relationship Id="rId7" Type="http://schemas.openxmlformats.org/officeDocument/2006/relationships/image" Target="../media/image33.svg"/><Relationship Id="rId12" Type="http://schemas.openxmlformats.org/officeDocument/2006/relationships/image" Target="../media/image34.png"/><Relationship Id="rId17" Type="http://schemas.openxmlformats.org/officeDocument/2006/relationships/image" Target="../media/image37.sv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2.svg"/><Relationship Id="rId5" Type="http://schemas.openxmlformats.org/officeDocument/2006/relationships/image" Target="../media/image31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19" Type="http://schemas.openxmlformats.org/officeDocument/2006/relationships/slide" Target="slide10.xml"/><Relationship Id="rId4" Type="http://schemas.openxmlformats.org/officeDocument/2006/relationships/image" Target="../media/image30.png"/><Relationship Id="rId9" Type="http://schemas.openxmlformats.org/officeDocument/2006/relationships/image" Target="../media/image24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0.png"/><Relationship Id="rId18" Type="http://schemas.openxmlformats.org/officeDocument/2006/relationships/audio" Target="../media/audio4.wav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62.pn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99.jpeg"/><Relationship Id="rId4" Type="http://schemas.openxmlformats.org/officeDocument/2006/relationships/image" Target="../media/image87.png"/><Relationship Id="rId9" Type="http://schemas.openxmlformats.org/officeDocument/2006/relationships/image" Target="../media/image82.png"/><Relationship Id="rId1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4.png"/><Relationship Id="rId18" Type="http://schemas.openxmlformats.org/officeDocument/2006/relationships/image" Target="../media/image93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00.png"/><Relationship Id="rId7" Type="http://schemas.openxmlformats.org/officeDocument/2006/relationships/image" Target="../media/image67.png"/><Relationship Id="rId12" Type="http://schemas.openxmlformats.org/officeDocument/2006/relationships/image" Target="../media/image65.png"/><Relationship Id="rId17" Type="http://schemas.openxmlformats.org/officeDocument/2006/relationships/image" Target="../media/image92.png"/><Relationship Id="rId2" Type="http://schemas.openxmlformats.org/officeDocument/2006/relationships/video" Target="../media/media5.mp4"/><Relationship Id="rId16" Type="http://schemas.openxmlformats.org/officeDocument/2006/relationships/image" Target="../media/image91.png"/><Relationship Id="rId20" Type="http://schemas.openxmlformats.org/officeDocument/2006/relationships/audio" Target="../media/audio4.wav"/><Relationship Id="rId1" Type="http://schemas.microsoft.com/office/2007/relationships/media" Target="../media/media5.mp4"/><Relationship Id="rId6" Type="http://schemas.openxmlformats.org/officeDocument/2006/relationships/image" Target="../media/image87.png"/><Relationship Id="rId11" Type="http://schemas.openxmlformats.org/officeDocument/2006/relationships/image" Target="../media/image82.png"/><Relationship Id="rId5" Type="http://schemas.openxmlformats.org/officeDocument/2006/relationships/image" Target="../media/image66.png"/><Relationship Id="rId15" Type="http://schemas.openxmlformats.org/officeDocument/2006/relationships/image" Target="../media/image90.png"/><Relationship Id="rId10" Type="http://schemas.openxmlformats.org/officeDocument/2006/relationships/image" Target="../media/image78.png"/><Relationship Id="rId19" Type="http://schemas.openxmlformats.org/officeDocument/2006/relationships/image" Target="../media/image94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Relationship Id="rId1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0.png"/><Relationship Id="rId18" Type="http://schemas.openxmlformats.org/officeDocument/2006/relationships/audio" Target="../media/audio4.wav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62.pn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101.webp"/><Relationship Id="rId4" Type="http://schemas.openxmlformats.org/officeDocument/2006/relationships/image" Target="../media/image87.png"/><Relationship Id="rId9" Type="http://schemas.openxmlformats.org/officeDocument/2006/relationships/image" Target="../media/image82.png"/><Relationship Id="rId1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4.png"/><Relationship Id="rId18" Type="http://schemas.openxmlformats.org/officeDocument/2006/relationships/image" Target="../media/image93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02.png"/><Relationship Id="rId7" Type="http://schemas.openxmlformats.org/officeDocument/2006/relationships/image" Target="../media/image67.png"/><Relationship Id="rId12" Type="http://schemas.openxmlformats.org/officeDocument/2006/relationships/image" Target="../media/image65.png"/><Relationship Id="rId17" Type="http://schemas.openxmlformats.org/officeDocument/2006/relationships/image" Target="../media/image92.png"/><Relationship Id="rId2" Type="http://schemas.openxmlformats.org/officeDocument/2006/relationships/video" Target="../media/media6.mp4"/><Relationship Id="rId16" Type="http://schemas.openxmlformats.org/officeDocument/2006/relationships/image" Target="../media/image91.png"/><Relationship Id="rId20" Type="http://schemas.openxmlformats.org/officeDocument/2006/relationships/audio" Target="../media/audio4.wav"/><Relationship Id="rId1" Type="http://schemas.microsoft.com/office/2007/relationships/media" Target="../media/media6.mp4"/><Relationship Id="rId6" Type="http://schemas.openxmlformats.org/officeDocument/2006/relationships/image" Target="../media/image87.png"/><Relationship Id="rId11" Type="http://schemas.openxmlformats.org/officeDocument/2006/relationships/image" Target="../media/image82.png"/><Relationship Id="rId5" Type="http://schemas.openxmlformats.org/officeDocument/2006/relationships/image" Target="../media/image66.png"/><Relationship Id="rId15" Type="http://schemas.openxmlformats.org/officeDocument/2006/relationships/image" Target="../media/image90.png"/><Relationship Id="rId10" Type="http://schemas.openxmlformats.org/officeDocument/2006/relationships/image" Target="../media/image78.png"/><Relationship Id="rId19" Type="http://schemas.openxmlformats.org/officeDocument/2006/relationships/image" Target="../media/image94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Relationship Id="rId1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0.png"/><Relationship Id="rId18" Type="http://schemas.openxmlformats.org/officeDocument/2006/relationships/audio" Target="../media/audio4.wav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62.png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5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103.webp"/><Relationship Id="rId4" Type="http://schemas.openxmlformats.org/officeDocument/2006/relationships/image" Target="../media/image87.png"/><Relationship Id="rId9" Type="http://schemas.openxmlformats.org/officeDocument/2006/relationships/image" Target="../media/image82.png"/><Relationship Id="rId1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4.png"/><Relationship Id="rId18" Type="http://schemas.openxmlformats.org/officeDocument/2006/relationships/image" Target="../media/image93.svg"/><Relationship Id="rId3" Type="http://schemas.openxmlformats.org/officeDocument/2006/relationships/slideLayout" Target="../slideLayouts/slideLayout7.xml"/><Relationship Id="rId21" Type="http://schemas.openxmlformats.org/officeDocument/2006/relationships/audio" Target="../media/audio4.wav"/><Relationship Id="rId7" Type="http://schemas.openxmlformats.org/officeDocument/2006/relationships/image" Target="../media/image67.png"/><Relationship Id="rId12" Type="http://schemas.openxmlformats.org/officeDocument/2006/relationships/image" Target="../media/image65.png"/><Relationship Id="rId17" Type="http://schemas.openxmlformats.org/officeDocument/2006/relationships/image" Target="../media/image92.png"/><Relationship Id="rId2" Type="http://schemas.openxmlformats.org/officeDocument/2006/relationships/video" Target="../media/media7.mp4"/><Relationship Id="rId16" Type="http://schemas.openxmlformats.org/officeDocument/2006/relationships/image" Target="../media/image91.png"/><Relationship Id="rId20" Type="http://schemas.openxmlformats.org/officeDocument/2006/relationships/slide" Target="slide15.xml"/><Relationship Id="rId1" Type="http://schemas.microsoft.com/office/2007/relationships/media" Target="../media/media7.mp4"/><Relationship Id="rId6" Type="http://schemas.openxmlformats.org/officeDocument/2006/relationships/image" Target="../media/image87.png"/><Relationship Id="rId11" Type="http://schemas.openxmlformats.org/officeDocument/2006/relationships/image" Target="../media/image82.png"/><Relationship Id="rId5" Type="http://schemas.openxmlformats.org/officeDocument/2006/relationships/image" Target="../media/image66.png"/><Relationship Id="rId15" Type="http://schemas.openxmlformats.org/officeDocument/2006/relationships/image" Target="../media/image90.png"/><Relationship Id="rId10" Type="http://schemas.openxmlformats.org/officeDocument/2006/relationships/image" Target="../media/image78.png"/><Relationship Id="rId19" Type="http://schemas.openxmlformats.org/officeDocument/2006/relationships/image" Target="../media/image94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Relationship Id="rId14" Type="http://schemas.openxmlformats.org/officeDocument/2006/relationships/image" Target="../media/image89.png"/><Relationship Id="rId22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88.png"/><Relationship Id="rId21" Type="http://schemas.openxmlformats.org/officeDocument/2006/relationships/image" Target="../media/image82.png"/><Relationship Id="rId7" Type="http://schemas.openxmlformats.org/officeDocument/2006/relationships/image" Target="../media/image70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62.png"/><Relationship Id="rId16" Type="http://schemas.openxmlformats.org/officeDocument/2006/relationships/image" Target="../media/image11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106.png"/><Relationship Id="rId24" Type="http://schemas.openxmlformats.org/officeDocument/2006/relationships/audio" Target="../media/audio2.wav"/><Relationship Id="rId5" Type="http://schemas.openxmlformats.org/officeDocument/2006/relationships/image" Target="../media/image67.png"/><Relationship Id="rId15" Type="http://schemas.openxmlformats.org/officeDocument/2006/relationships/image" Target="../media/image110.png"/><Relationship Id="rId23" Type="http://schemas.openxmlformats.org/officeDocument/2006/relationships/image" Target="../media/image95.jpg"/><Relationship Id="rId10" Type="http://schemas.openxmlformats.org/officeDocument/2006/relationships/image" Target="../media/image105.png"/><Relationship Id="rId19" Type="http://schemas.openxmlformats.org/officeDocument/2006/relationships/image" Target="../media/image78.png"/><Relationship Id="rId4" Type="http://schemas.openxmlformats.org/officeDocument/2006/relationships/image" Target="../media/image6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88.png"/><Relationship Id="rId21" Type="http://schemas.openxmlformats.org/officeDocument/2006/relationships/image" Target="../media/image82.png"/><Relationship Id="rId7" Type="http://schemas.openxmlformats.org/officeDocument/2006/relationships/image" Target="../media/image70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audio" Target="../media/audio2.wav"/><Relationship Id="rId2" Type="http://schemas.openxmlformats.org/officeDocument/2006/relationships/image" Target="../media/image62.png"/><Relationship Id="rId16" Type="http://schemas.openxmlformats.org/officeDocument/2006/relationships/image" Target="../media/image11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106.png"/><Relationship Id="rId24" Type="http://schemas.openxmlformats.org/officeDocument/2006/relationships/image" Target="../media/image97.jpg"/><Relationship Id="rId5" Type="http://schemas.openxmlformats.org/officeDocument/2006/relationships/image" Target="../media/image67.png"/><Relationship Id="rId15" Type="http://schemas.openxmlformats.org/officeDocument/2006/relationships/image" Target="../media/image110.png"/><Relationship Id="rId23" Type="http://schemas.openxmlformats.org/officeDocument/2006/relationships/audio" Target="../media/audio3.wav"/><Relationship Id="rId10" Type="http://schemas.openxmlformats.org/officeDocument/2006/relationships/image" Target="../media/image105.png"/><Relationship Id="rId19" Type="http://schemas.openxmlformats.org/officeDocument/2006/relationships/image" Target="../media/image78.png"/><Relationship Id="rId4" Type="http://schemas.openxmlformats.org/officeDocument/2006/relationships/image" Target="../media/image6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88.png"/><Relationship Id="rId21" Type="http://schemas.openxmlformats.org/officeDocument/2006/relationships/image" Target="../media/image82.png"/><Relationship Id="rId7" Type="http://schemas.openxmlformats.org/officeDocument/2006/relationships/image" Target="../media/image70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audio" Target="../media/audio3.wav"/><Relationship Id="rId2" Type="http://schemas.openxmlformats.org/officeDocument/2006/relationships/image" Target="../media/image62.png"/><Relationship Id="rId16" Type="http://schemas.openxmlformats.org/officeDocument/2006/relationships/image" Target="../media/image11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106.png"/><Relationship Id="rId24" Type="http://schemas.openxmlformats.org/officeDocument/2006/relationships/image" Target="../media/image115.jpeg"/><Relationship Id="rId5" Type="http://schemas.openxmlformats.org/officeDocument/2006/relationships/image" Target="../media/image67.png"/><Relationship Id="rId15" Type="http://schemas.openxmlformats.org/officeDocument/2006/relationships/image" Target="../media/image110.png"/><Relationship Id="rId23" Type="http://schemas.openxmlformats.org/officeDocument/2006/relationships/audio" Target="../media/audio2.wav"/><Relationship Id="rId10" Type="http://schemas.openxmlformats.org/officeDocument/2006/relationships/image" Target="../media/image105.png"/><Relationship Id="rId19" Type="http://schemas.openxmlformats.org/officeDocument/2006/relationships/image" Target="../media/image78.png"/><Relationship Id="rId4" Type="http://schemas.openxmlformats.org/officeDocument/2006/relationships/image" Target="../media/image6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88.png"/><Relationship Id="rId21" Type="http://schemas.openxmlformats.org/officeDocument/2006/relationships/image" Target="../media/image82.png"/><Relationship Id="rId7" Type="http://schemas.openxmlformats.org/officeDocument/2006/relationships/image" Target="../media/image70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audio" Target="../media/audio3.wav"/><Relationship Id="rId2" Type="http://schemas.openxmlformats.org/officeDocument/2006/relationships/image" Target="../media/image62.png"/><Relationship Id="rId16" Type="http://schemas.openxmlformats.org/officeDocument/2006/relationships/image" Target="../media/image11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106.png"/><Relationship Id="rId24" Type="http://schemas.openxmlformats.org/officeDocument/2006/relationships/image" Target="../media/image103.webp"/><Relationship Id="rId5" Type="http://schemas.openxmlformats.org/officeDocument/2006/relationships/image" Target="../media/image67.png"/><Relationship Id="rId15" Type="http://schemas.openxmlformats.org/officeDocument/2006/relationships/image" Target="../media/image110.png"/><Relationship Id="rId23" Type="http://schemas.openxmlformats.org/officeDocument/2006/relationships/audio" Target="../media/audio2.wav"/><Relationship Id="rId10" Type="http://schemas.openxmlformats.org/officeDocument/2006/relationships/image" Target="../media/image105.png"/><Relationship Id="rId19" Type="http://schemas.openxmlformats.org/officeDocument/2006/relationships/image" Target="../media/image78.png"/><Relationship Id="rId4" Type="http://schemas.openxmlformats.org/officeDocument/2006/relationships/image" Target="../media/image6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40.png"/><Relationship Id="rId18" Type="http://schemas.openxmlformats.org/officeDocument/2006/relationships/image" Target="../media/image22.svg"/><Relationship Id="rId26" Type="http://schemas.openxmlformats.org/officeDocument/2006/relationships/image" Target="../media/image8.svg"/><Relationship Id="rId3" Type="http://schemas.openxmlformats.org/officeDocument/2006/relationships/image" Target="../media/image1.png"/><Relationship Id="rId21" Type="http://schemas.openxmlformats.org/officeDocument/2006/relationships/image" Target="../media/image42.pn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17" Type="http://schemas.openxmlformats.org/officeDocument/2006/relationships/image" Target="../media/image21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3.png"/><Relationship Id="rId24" Type="http://schemas.openxmlformats.org/officeDocument/2006/relationships/image" Target="../media/image45.svg"/><Relationship Id="rId5" Type="http://schemas.openxmlformats.org/officeDocument/2006/relationships/image" Target="../media/image3.png"/><Relationship Id="rId15" Type="http://schemas.openxmlformats.org/officeDocument/2006/relationships/image" Target="../media/image23.png"/><Relationship Id="rId23" Type="http://schemas.openxmlformats.org/officeDocument/2006/relationships/image" Target="../media/image44.png"/><Relationship Id="rId28" Type="http://schemas.openxmlformats.org/officeDocument/2006/relationships/audio" Target="../media/audio1.wav"/><Relationship Id="rId10" Type="http://schemas.openxmlformats.org/officeDocument/2006/relationships/image" Target="../media/image39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38.png"/><Relationship Id="rId14" Type="http://schemas.openxmlformats.org/officeDocument/2006/relationships/image" Target="../media/image41.svg"/><Relationship Id="rId22" Type="http://schemas.openxmlformats.org/officeDocument/2006/relationships/image" Target="../media/image43.svg"/><Relationship Id="rId27" Type="http://schemas.openxmlformats.org/officeDocument/2006/relationships/image" Target="../media/image4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88.png"/><Relationship Id="rId21" Type="http://schemas.openxmlformats.org/officeDocument/2006/relationships/image" Target="../media/image82.png"/><Relationship Id="rId7" Type="http://schemas.openxmlformats.org/officeDocument/2006/relationships/image" Target="../media/image70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audio" Target="../media/audio2.wav"/><Relationship Id="rId2" Type="http://schemas.openxmlformats.org/officeDocument/2006/relationships/image" Target="../media/image62.png"/><Relationship Id="rId16" Type="http://schemas.openxmlformats.org/officeDocument/2006/relationships/image" Target="../media/image11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106.png"/><Relationship Id="rId24" Type="http://schemas.openxmlformats.org/officeDocument/2006/relationships/image" Target="../media/image101.webp"/><Relationship Id="rId5" Type="http://schemas.openxmlformats.org/officeDocument/2006/relationships/image" Target="../media/image67.png"/><Relationship Id="rId15" Type="http://schemas.openxmlformats.org/officeDocument/2006/relationships/image" Target="../media/image110.png"/><Relationship Id="rId23" Type="http://schemas.openxmlformats.org/officeDocument/2006/relationships/audio" Target="../media/audio3.wav"/><Relationship Id="rId10" Type="http://schemas.openxmlformats.org/officeDocument/2006/relationships/image" Target="../media/image105.png"/><Relationship Id="rId19" Type="http://schemas.openxmlformats.org/officeDocument/2006/relationships/image" Target="../media/image78.png"/><Relationship Id="rId4" Type="http://schemas.openxmlformats.org/officeDocument/2006/relationships/image" Target="../media/image6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8.png"/><Relationship Id="rId18" Type="http://schemas.openxmlformats.org/officeDocument/2006/relationships/image" Target="../media/image65.png"/><Relationship Id="rId3" Type="http://schemas.openxmlformats.org/officeDocument/2006/relationships/image" Target="../media/image87.png"/><Relationship Id="rId21" Type="http://schemas.openxmlformats.org/officeDocument/2006/relationships/image" Target="../media/image73.png"/><Relationship Id="rId7" Type="http://schemas.openxmlformats.org/officeDocument/2006/relationships/image" Target="../media/image69.png"/><Relationship Id="rId12" Type="http://schemas.openxmlformats.org/officeDocument/2006/relationships/image" Target="../media/image117.png"/><Relationship Id="rId17" Type="http://schemas.openxmlformats.org/officeDocument/2006/relationships/image" Target="../media/image110.png"/><Relationship Id="rId2" Type="http://schemas.openxmlformats.org/officeDocument/2006/relationships/image" Target="../media/image62.png"/><Relationship Id="rId16" Type="http://schemas.openxmlformats.org/officeDocument/2006/relationships/image" Target="../media/image109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5.png"/><Relationship Id="rId5" Type="http://schemas.openxmlformats.org/officeDocument/2006/relationships/image" Target="../media/image67.png"/><Relationship Id="rId15" Type="http://schemas.openxmlformats.org/officeDocument/2006/relationships/image" Target="../media/image82.png"/><Relationship Id="rId10" Type="http://schemas.openxmlformats.org/officeDocument/2006/relationships/image" Target="../media/image116.png"/><Relationship Id="rId19" Type="http://schemas.openxmlformats.org/officeDocument/2006/relationships/image" Target="../media/image76.png"/><Relationship Id="rId4" Type="http://schemas.openxmlformats.org/officeDocument/2006/relationships/image" Target="../media/image66.png"/><Relationship Id="rId9" Type="http://schemas.openxmlformats.org/officeDocument/2006/relationships/image" Target="../media/image83.png"/><Relationship Id="rId14" Type="http://schemas.openxmlformats.org/officeDocument/2006/relationships/image" Target="../media/image118.png"/><Relationship Id="rId22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18" Type="http://schemas.openxmlformats.org/officeDocument/2006/relationships/image" Target="../media/image15.png"/><Relationship Id="rId26" Type="http://schemas.openxmlformats.org/officeDocument/2006/relationships/image" Target="../media/image46.jpeg"/><Relationship Id="rId3" Type="http://schemas.openxmlformats.org/officeDocument/2006/relationships/image" Target="../media/image2.svg"/><Relationship Id="rId21" Type="http://schemas.openxmlformats.org/officeDocument/2006/relationships/image" Target="../media/image43.svg"/><Relationship Id="rId7" Type="http://schemas.openxmlformats.org/officeDocument/2006/relationships/image" Target="../media/image6.svg"/><Relationship Id="rId12" Type="http://schemas.openxmlformats.org/officeDocument/2006/relationships/image" Target="../media/image40.png"/><Relationship Id="rId17" Type="http://schemas.openxmlformats.org/officeDocument/2006/relationships/image" Target="../media/image22.svg"/><Relationship Id="rId25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23" Type="http://schemas.openxmlformats.org/officeDocument/2006/relationships/image" Target="../media/image45.svg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39.svg"/><Relationship Id="rId14" Type="http://schemas.openxmlformats.org/officeDocument/2006/relationships/image" Target="../media/image23.png"/><Relationship Id="rId22" Type="http://schemas.openxmlformats.org/officeDocument/2006/relationships/image" Target="../media/image44.png"/><Relationship Id="rId27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18" Type="http://schemas.openxmlformats.org/officeDocument/2006/relationships/image" Target="../media/image15.png"/><Relationship Id="rId26" Type="http://schemas.openxmlformats.org/officeDocument/2006/relationships/image" Target="../media/image47.jpg"/><Relationship Id="rId3" Type="http://schemas.openxmlformats.org/officeDocument/2006/relationships/image" Target="../media/image2.svg"/><Relationship Id="rId21" Type="http://schemas.openxmlformats.org/officeDocument/2006/relationships/image" Target="../media/image43.svg"/><Relationship Id="rId7" Type="http://schemas.openxmlformats.org/officeDocument/2006/relationships/image" Target="../media/image6.svg"/><Relationship Id="rId12" Type="http://schemas.openxmlformats.org/officeDocument/2006/relationships/image" Target="../media/image40.png"/><Relationship Id="rId17" Type="http://schemas.openxmlformats.org/officeDocument/2006/relationships/image" Target="../media/image22.svg"/><Relationship Id="rId25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23" Type="http://schemas.openxmlformats.org/officeDocument/2006/relationships/image" Target="../media/image45.svg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39.svg"/><Relationship Id="rId14" Type="http://schemas.openxmlformats.org/officeDocument/2006/relationships/image" Target="../media/image23.png"/><Relationship Id="rId22" Type="http://schemas.openxmlformats.org/officeDocument/2006/relationships/image" Target="../media/image44.png"/><Relationship Id="rId27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18" Type="http://schemas.openxmlformats.org/officeDocument/2006/relationships/image" Target="../media/image15.png"/><Relationship Id="rId26" Type="http://schemas.openxmlformats.org/officeDocument/2006/relationships/image" Target="../media/image47.jpg"/><Relationship Id="rId3" Type="http://schemas.openxmlformats.org/officeDocument/2006/relationships/image" Target="../media/image2.svg"/><Relationship Id="rId21" Type="http://schemas.openxmlformats.org/officeDocument/2006/relationships/image" Target="../media/image43.svg"/><Relationship Id="rId7" Type="http://schemas.openxmlformats.org/officeDocument/2006/relationships/image" Target="../media/image6.svg"/><Relationship Id="rId12" Type="http://schemas.openxmlformats.org/officeDocument/2006/relationships/image" Target="../media/image40.png"/><Relationship Id="rId17" Type="http://schemas.openxmlformats.org/officeDocument/2006/relationships/image" Target="../media/image22.svg"/><Relationship Id="rId25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23" Type="http://schemas.openxmlformats.org/officeDocument/2006/relationships/image" Target="../media/image45.svg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39.svg"/><Relationship Id="rId14" Type="http://schemas.openxmlformats.org/officeDocument/2006/relationships/image" Target="../media/image23.png"/><Relationship Id="rId22" Type="http://schemas.openxmlformats.org/officeDocument/2006/relationships/image" Target="../media/image44.png"/><Relationship Id="rId27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18" Type="http://schemas.openxmlformats.org/officeDocument/2006/relationships/image" Target="../media/image15.png"/><Relationship Id="rId26" Type="http://schemas.openxmlformats.org/officeDocument/2006/relationships/image" Target="../media/image47.jpg"/><Relationship Id="rId3" Type="http://schemas.openxmlformats.org/officeDocument/2006/relationships/image" Target="../media/image2.svg"/><Relationship Id="rId21" Type="http://schemas.openxmlformats.org/officeDocument/2006/relationships/image" Target="../media/image43.svg"/><Relationship Id="rId7" Type="http://schemas.openxmlformats.org/officeDocument/2006/relationships/image" Target="../media/image6.svg"/><Relationship Id="rId12" Type="http://schemas.openxmlformats.org/officeDocument/2006/relationships/image" Target="../media/image40.png"/><Relationship Id="rId17" Type="http://schemas.openxmlformats.org/officeDocument/2006/relationships/image" Target="../media/image22.svg"/><Relationship Id="rId25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23" Type="http://schemas.openxmlformats.org/officeDocument/2006/relationships/image" Target="../media/image45.svg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39.svg"/><Relationship Id="rId14" Type="http://schemas.openxmlformats.org/officeDocument/2006/relationships/image" Target="../media/image23.png"/><Relationship Id="rId22" Type="http://schemas.openxmlformats.org/officeDocument/2006/relationships/image" Target="../media/image44.png"/><Relationship Id="rId27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18" Type="http://schemas.openxmlformats.org/officeDocument/2006/relationships/image" Target="../media/image15.png"/><Relationship Id="rId26" Type="http://schemas.openxmlformats.org/officeDocument/2006/relationships/image" Target="../media/image48.jpeg"/><Relationship Id="rId3" Type="http://schemas.openxmlformats.org/officeDocument/2006/relationships/image" Target="../media/image2.svg"/><Relationship Id="rId21" Type="http://schemas.openxmlformats.org/officeDocument/2006/relationships/image" Target="../media/image43.svg"/><Relationship Id="rId7" Type="http://schemas.openxmlformats.org/officeDocument/2006/relationships/image" Target="../media/image6.svg"/><Relationship Id="rId12" Type="http://schemas.openxmlformats.org/officeDocument/2006/relationships/image" Target="../media/image40.png"/><Relationship Id="rId17" Type="http://schemas.openxmlformats.org/officeDocument/2006/relationships/image" Target="../media/image22.svg"/><Relationship Id="rId25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23" Type="http://schemas.openxmlformats.org/officeDocument/2006/relationships/image" Target="../media/image45.svg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39.svg"/><Relationship Id="rId14" Type="http://schemas.openxmlformats.org/officeDocument/2006/relationships/image" Target="../media/image23.png"/><Relationship Id="rId22" Type="http://schemas.openxmlformats.org/officeDocument/2006/relationships/image" Target="../media/image44.png"/><Relationship Id="rId27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18" Type="http://schemas.openxmlformats.org/officeDocument/2006/relationships/image" Target="../media/image15.png"/><Relationship Id="rId26" Type="http://schemas.openxmlformats.org/officeDocument/2006/relationships/image" Target="../media/image48.jpeg"/><Relationship Id="rId3" Type="http://schemas.openxmlformats.org/officeDocument/2006/relationships/image" Target="../media/image2.svg"/><Relationship Id="rId21" Type="http://schemas.openxmlformats.org/officeDocument/2006/relationships/image" Target="../media/image43.svg"/><Relationship Id="rId7" Type="http://schemas.openxmlformats.org/officeDocument/2006/relationships/image" Target="../media/image6.svg"/><Relationship Id="rId12" Type="http://schemas.openxmlformats.org/officeDocument/2006/relationships/image" Target="../media/image40.png"/><Relationship Id="rId17" Type="http://schemas.openxmlformats.org/officeDocument/2006/relationships/image" Target="../media/image22.svg"/><Relationship Id="rId25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23" Type="http://schemas.openxmlformats.org/officeDocument/2006/relationships/image" Target="../media/image45.svg"/><Relationship Id="rId28" Type="http://schemas.openxmlformats.org/officeDocument/2006/relationships/audio" Target="../media/audio1.wav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39.svg"/><Relationship Id="rId14" Type="http://schemas.openxmlformats.org/officeDocument/2006/relationships/image" Target="../media/image23.png"/><Relationship Id="rId22" Type="http://schemas.openxmlformats.org/officeDocument/2006/relationships/image" Target="../media/image44.png"/><Relationship Id="rId27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08233" y="1418008"/>
            <a:ext cx="21702650" cy="3896651"/>
          </a:xfrm>
          <a:custGeom>
            <a:avLst/>
            <a:gdLst/>
            <a:ahLst/>
            <a:cxnLst/>
            <a:rect l="l" t="t" r="r" b="b"/>
            <a:pathLst>
              <a:path w="21702650" h="3896651">
                <a:moveTo>
                  <a:pt x="0" y="0"/>
                </a:moveTo>
                <a:lnTo>
                  <a:pt x="21702650" y="0"/>
                </a:lnTo>
                <a:lnTo>
                  <a:pt x="21702650" y="3896650"/>
                </a:lnTo>
                <a:lnTo>
                  <a:pt x="0" y="3896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542142" y="894558"/>
            <a:ext cx="21702650" cy="3896651"/>
          </a:xfrm>
          <a:custGeom>
            <a:avLst/>
            <a:gdLst/>
            <a:ahLst/>
            <a:cxnLst/>
            <a:rect l="l" t="t" r="r" b="b"/>
            <a:pathLst>
              <a:path w="21702650" h="3896651">
                <a:moveTo>
                  <a:pt x="0" y="0"/>
                </a:moveTo>
                <a:lnTo>
                  <a:pt x="21702650" y="0"/>
                </a:lnTo>
                <a:lnTo>
                  <a:pt x="21702650" y="3896650"/>
                </a:lnTo>
                <a:lnTo>
                  <a:pt x="0" y="3896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66683" y="6355192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21727" y="1933161"/>
            <a:ext cx="26549500" cy="5020269"/>
          </a:xfrm>
          <a:custGeom>
            <a:avLst/>
            <a:gdLst/>
            <a:ahLst/>
            <a:cxnLst/>
            <a:rect l="l" t="t" r="r" b="b"/>
            <a:pathLst>
              <a:path w="26549500" h="5020269">
                <a:moveTo>
                  <a:pt x="0" y="0"/>
                </a:moveTo>
                <a:lnTo>
                  <a:pt x="26549500" y="0"/>
                </a:lnTo>
                <a:lnTo>
                  <a:pt x="26549500" y="5020269"/>
                </a:lnTo>
                <a:lnTo>
                  <a:pt x="0" y="5020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2051" y="6288364"/>
            <a:ext cx="19316471" cy="2969936"/>
          </a:xfrm>
          <a:custGeom>
            <a:avLst/>
            <a:gdLst/>
            <a:ahLst/>
            <a:cxnLst/>
            <a:rect l="l" t="t" r="r" b="b"/>
            <a:pathLst>
              <a:path w="19316471" h="2969936">
                <a:moveTo>
                  <a:pt x="0" y="0"/>
                </a:moveTo>
                <a:lnTo>
                  <a:pt x="19316471" y="0"/>
                </a:lnTo>
                <a:lnTo>
                  <a:pt x="19316471" y="2969936"/>
                </a:lnTo>
                <a:lnTo>
                  <a:pt x="0" y="29699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02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51157" y="569843"/>
            <a:ext cx="5352210" cy="1557006"/>
          </a:xfrm>
          <a:custGeom>
            <a:avLst/>
            <a:gdLst/>
            <a:ahLst/>
            <a:cxnLst/>
            <a:rect l="l" t="t" r="r" b="b"/>
            <a:pathLst>
              <a:path w="5352210" h="1557006">
                <a:moveTo>
                  <a:pt x="0" y="0"/>
                </a:moveTo>
                <a:lnTo>
                  <a:pt x="5352210" y="0"/>
                </a:lnTo>
                <a:lnTo>
                  <a:pt x="5352210" y="1557006"/>
                </a:lnTo>
                <a:lnTo>
                  <a:pt x="0" y="1557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98128" y="2591789"/>
            <a:ext cx="1083920" cy="1916901"/>
          </a:xfrm>
          <a:custGeom>
            <a:avLst/>
            <a:gdLst/>
            <a:ahLst/>
            <a:cxnLst/>
            <a:rect l="l" t="t" r="r" b="b"/>
            <a:pathLst>
              <a:path w="1083920" h="1916901">
                <a:moveTo>
                  <a:pt x="0" y="0"/>
                </a:moveTo>
                <a:lnTo>
                  <a:pt x="1083921" y="0"/>
                </a:lnTo>
                <a:lnTo>
                  <a:pt x="1083921" y="1916901"/>
                </a:lnTo>
                <a:lnTo>
                  <a:pt x="0" y="1916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8012081" y="381710"/>
            <a:ext cx="3322811" cy="966636"/>
          </a:xfrm>
          <a:custGeom>
            <a:avLst/>
            <a:gdLst/>
            <a:ahLst/>
            <a:cxnLst/>
            <a:rect l="l" t="t" r="r" b="b"/>
            <a:pathLst>
              <a:path w="3322811" h="966636">
                <a:moveTo>
                  <a:pt x="3322810" y="0"/>
                </a:moveTo>
                <a:lnTo>
                  <a:pt x="0" y="0"/>
                </a:lnTo>
                <a:lnTo>
                  <a:pt x="0" y="966636"/>
                </a:lnTo>
                <a:lnTo>
                  <a:pt x="3322810" y="966636"/>
                </a:lnTo>
                <a:lnTo>
                  <a:pt x="332281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2010300" y="763531"/>
            <a:ext cx="4020601" cy="1169629"/>
          </a:xfrm>
          <a:custGeom>
            <a:avLst/>
            <a:gdLst/>
            <a:ahLst/>
            <a:cxnLst/>
            <a:rect l="l" t="t" r="r" b="b"/>
            <a:pathLst>
              <a:path w="4020601" h="1169629">
                <a:moveTo>
                  <a:pt x="4020600" y="0"/>
                </a:moveTo>
                <a:lnTo>
                  <a:pt x="0" y="0"/>
                </a:lnTo>
                <a:lnTo>
                  <a:pt x="0" y="1169630"/>
                </a:lnTo>
                <a:lnTo>
                  <a:pt x="4020600" y="1169630"/>
                </a:lnTo>
                <a:lnTo>
                  <a:pt x="40206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83295" y="361876"/>
            <a:ext cx="1414157" cy="1571285"/>
          </a:xfrm>
          <a:custGeom>
            <a:avLst/>
            <a:gdLst/>
            <a:ahLst/>
            <a:cxnLst/>
            <a:rect l="l" t="t" r="r" b="b"/>
            <a:pathLst>
              <a:path w="1414157" h="1571285">
                <a:moveTo>
                  <a:pt x="0" y="0"/>
                </a:moveTo>
                <a:lnTo>
                  <a:pt x="1414156" y="0"/>
                </a:lnTo>
                <a:lnTo>
                  <a:pt x="1414156" y="1571285"/>
                </a:lnTo>
                <a:lnTo>
                  <a:pt x="0" y="15712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63666" y="365977"/>
            <a:ext cx="1968317" cy="1964738"/>
          </a:xfrm>
          <a:custGeom>
            <a:avLst/>
            <a:gdLst/>
            <a:ahLst/>
            <a:cxnLst/>
            <a:rect l="l" t="t" r="r" b="b"/>
            <a:pathLst>
              <a:path w="1968317" h="1964738">
                <a:moveTo>
                  <a:pt x="0" y="0"/>
                </a:moveTo>
                <a:lnTo>
                  <a:pt x="1968317" y="0"/>
                </a:lnTo>
                <a:lnTo>
                  <a:pt x="1968317" y="1964738"/>
                </a:lnTo>
                <a:lnTo>
                  <a:pt x="0" y="19647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154304">
            <a:off x="4832565" y="2754990"/>
            <a:ext cx="8253617" cy="5419221"/>
            <a:chOff x="0" y="0"/>
            <a:chExt cx="2057846" cy="13511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7846" cy="1351156"/>
            </a:xfrm>
            <a:custGeom>
              <a:avLst/>
              <a:gdLst/>
              <a:ahLst/>
              <a:cxnLst/>
              <a:rect l="l" t="t" r="r" b="b"/>
              <a:pathLst>
                <a:path w="2057846" h="1351156">
                  <a:moveTo>
                    <a:pt x="47838" y="0"/>
                  </a:moveTo>
                  <a:lnTo>
                    <a:pt x="2010008" y="0"/>
                  </a:lnTo>
                  <a:cubicBezTo>
                    <a:pt x="2022695" y="0"/>
                    <a:pt x="2034863" y="5040"/>
                    <a:pt x="2043834" y="14011"/>
                  </a:cubicBezTo>
                  <a:cubicBezTo>
                    <a:pt x="2052806" y="22983"/>
                    <a:pt x="2057846" y="35151"/>
                    <a:pt x="2057846" y="47838"/>
                  </a:cubicBezTo>
                  <a:lnTo>
                    <a:pt x="2057846" y="1303318"/>
                  </a:lnTo>
                  <a:cubicBezTo>
                    <a:pt x="2057846" y="1316005"/>
                    <a:pt x="2052806" y="1328173"/>
                    <a:pt x="2043834" y="1337144"/>
                  </a:cubicBezTo>
                  <a:cubicBezTo>
                    <a:pt x="2034863" y="1346116"/>
                    <a:pt x="2022695" y="1351156"/>
                    <a:pt x="2010008" y="1351156"/>
                  </a:cubicBezTo>
                  <a:lnTo>
                    <a:pt x="47838" y="1351156"/>
                  </a:lnTo>
                  <a:cubicBezTo>
                    <a:pt x="35151" y="1351156"/>
                    <a:pt x="22983" y="1346116"/>
                    <a:pt x="14011" y="1337144"/>
                  </a:cubicBezTo>
                  <a:cubicBezTo>
                    <a:pt x="5040" y="1328173"/>
                    <a:pt x="0" y="1316005"/>
                    <a:pt x="0" y="1303318"/>
                  </a:cubicBezTo>
                  <a:lnTo>
                    <a:pt x="0" y="47838"/>
                  </a:lnTo>
                  <a:cubicBezTo>
                    <a:pt x="0" y="35151"/>
                    <a:pt x="5040" y="22983"/>
                    <a:pt x="14011" y="14011"/>
                  </a:cubicBezTo>
                  <a:cubicBezTo>
                    <a:pt x="22983" y="5040"/>
                    <a:pt x="35151" y="0"/>
                    <a:pt x="478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57846" cy="138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490373" y="2550493"/>
            <a:ext cx="1888648" cy="2976380"/>
          </a:xfrm>
          <a:custGeom>
            <a:avLst/>
            <a:gdLst/>
            <a:ahLst/>
            <a:cxnLst/>
            <a:rect l="l" t="t" r="r" b="b"/>
            <a:pathLst>
              <a:path w="1888648" h="2976380">
                <a:moveTo>
                  <a:pt x="0" y="0"/>
                </a:moveTo>
                <a:lnTo>
                  <a:pt x="1888648" y="0"/>
                </a:lnTo>
                <a:lnTo>
                  <a:pt x="1888648" y="2976379"/>
                </a:lnTo>
                <a:lnTo>
                  <a:pt x="0" y="29763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2460558" y="3458579"/>
            <a:ext cx="9165823" cy="3712158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5123345" y="7527012"/>
            <a:ext cx="3164655" cy="4114800"/>
          </a:xfrm>
          <a:custGeom>
            <a:avLst/>
            <a:gdLst/>
            <a:ahLst/>
            <a:cxnLst/>
            <a:rect l="l" t="t" r="r" b="b"/>
            <a:pathLst>
              <a:path w="3164655" h="4114800">
                <a:moveTo>
                  <a:pt x="0" y="0"/>
                </a:moveTo>
                <a:lnTo>
                  <a:pt x="3164655" y="0"/>
                </a:lnTo>
                <a:lnTo>
                  <a:pt x="31646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 flipH="1">
            <a:off x="230330" y="5907872"/>
            <a:ext cx="5700668" cy="2650811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11002851" y="7653143"/>
            <a:ext cx="3921630" cy="1811080"/>
          </a:xfrm>
          <a:custGeom>
            <a:avLst/>
            <a:gdLst/>
            <a:ahLst/>
            <a:cxnLst/>
            <a:rect l="l" t="t" r="r" b="b"/>
            <a:pathLst>
              <a:path w="3921630" h="1811080">
                <a:moveTo>
                  <a:pt x="0" y="0"/>
                </a:moveTo>
                <a:lnTo>
                  <a:pt x="3921631" y="0"/>
                </a:lnTo>
                <a:lnTo>
                  <a:pt x="3921631" y="1811080"/>
                </a:lnTo>
                <a:lnTo>
                  <a:pt x="0" y="18110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409798" y="8191996"/>
            <a:ext cx="3003789" cy="2337494"/>
          </a:xfrm>
          <a:custGeom>
            <a:avLst/>
            <a:gdLst/>
            <a:ahLst/>
            <a:cxnLst/>
            <a:rect l="l" t="t" r="r" b="b"/>
            <a:pathLst>
              <a:path w="3003789" h="2337494">
                <a:moveTo>
                  <a:pt x="0" y="0"/>
                </a:moveTo>
                <a:lnTo>
                  <a:pt x="3003789" y="0"/>
                </a:lnTo>
                <a:lnTo>
                  <a:pt x="3003789" y="2337495"/>
                </a:lnTo>
                <a:lnTo>
                  <a:pt x="0" y="233749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048051" y="9360744"/>
            <a:ext cx="2978892" cy="1375707"/>
          </a:xfrm>
          <a:custGeom>
            <a:avLst/>
            <a:gdLst/>
            <a:ahLst/>
            <a:cxnLst/>
            <a:rect l="l" t="t" r="r" b="b"/>
            <a:pathLst>
              <a:path w="2978892" h="1375707">
                <a:moveTo>
                  <a:pt x="2978892" y="0"/>
                </a:moveTo>
                <a:lnTo>
                  <a:pt x="0" y="0"/>
                </a:lnTo>
                <a:lnTo>
                  <a:pt x="0" y="1375706"/>
                </a:lnTo>
                <a:lnTo>
                  <a:pt x="2978892" y="1375706"/>
                </a:lnTo>
                <a:lnTo>
                  <a:pt x="2978892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4618637"/>
            <a:ext cx="2287352" cy="1289235"/>
          </a:xfrm>
          <a:custGeom>
            <a:avLst/>
            <a:gdLst/>
            <a:ahLst/>
            <a:cxnLst/>
            <a:rect l="l" t="t" r="r" b="b"/>
            <a:pathLst>
              <a:path w="2287352" h="1289235">
                <a:moveTo>
                  <a:pt x="0" y="0"/>
                </a:moveTo>
                <a:lnTo>
                  <a:pt x="2287352" y="0"/>
                </a:lnTo>
                <a:lnTo>
                  <a:pt x="2287352" y="1289235"/>
                </a:lnTo>
                <a:lnTo>
                  <a:pt x="0" y="128923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249170" y="3586337"/>
            <a:ext cx="6785558" cy="112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400" dirty="0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KENDARAAN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30998" y="4398223"/>
            <a:ext cx="5524307" cy="238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44"/>
              </a:lnSpc>
            </a:pPr>
            <a:r>
              <a:rPr lang="en-US" sz="17844" dirty="0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KOTA</a:t>
            </a:r>
          </a:p>
        </p:txBody>
      </p:sp>
      <p:sp>
        <p:nvSpPr>
          <p:cNvPr id="27" name="Freeform 27"/>
          <p:cNvSpPr/>
          <p:nvPr/>
        </p:nvSpPr>
        <p:spPr>
          <a:xfrm>
            <a:off x="7154108" y="2260132"/>
            <a:ext cx="3006400" cy="989379"/>
          </a:xfrm>
          <a:custGeom>
            <a:avLst/>
            <a:gdLst/>
            <a:ahLst/>
            <a:cxnLst/>
            <a:rect l="l" t="t" r="r" b="b"/>
            <a:pathLst>
              <a:path w="3006400" h="989379">
                <a:moveTo>
                  <a:pt x="0" y="0"/>
                </a:moveTo>
                <a:lnTo>
                  <a:pt x="3006400" y="0"/>
                </a:lnTo>
                <a:lnTo>
                  <a:pt x="3006400" y="989379"/>
                </a:lnTo>
                <a:lnTo>
                  <a:pt x="0" y="98937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8" name="Action Button: Go Forward or Next 27">
            <a:hlinkClick r:id="" action="ppaction://hlinkshowjump?jump=nextslide" highlightClick="1">
              <a:snd r:embed="rId32" name="click.wav"/>
            </a:hlinkClick>
            <a:extLst>
              <a:ext uri="{FF2B5EF4-FFF2-40B4-BE49-F238E27FC236}">
                <a16:creationId xmlns:a16="http://schemas.microsoft.com/office/drawing/2014/main" id="{D567278E-F6B4-0FA3-8553-AB0E61AD8D0E}"/>
              </a:ext>
            </a:extLst>
          </p:cNvPr>
          <p:cNvSpPr/>
          <p:nvPr/>
        </p:nvSpPr>
        <p:spPr>
          <a:xfrm>
            <a:off x="7270512" y="6474234"/>
            <a:ext cx="1108283" cy="796482"/>
          </a:xfrm>
          <a:prstGeom prst="actionButtonForwardNex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D601F283-3A2C-0705-05AE-6A325894A7EE}"/>
              </a:ext>
            </a:extLst>
          </p:cNvPr>
          <p:cNvSpPr txBox="1"/>
          <p:nvPr/>
        </p:nvSpPr>
        <p:spPr>
          <a:xfrm>
            <a:off x="7019829" y="6293228"/>
            <a:ext cx="461233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400" dirty="0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MULAI </a:t>
            </a:r>
          </a:p>
        </p:txBody>
      </p:sp>
      <p:pic>
        <p:nvPicPr>
          <p:cNvPr id="30" name="tiny-inventors_medium-1-329138">
            <a:hlinkClick r:id="" action="ppaction://media"/>
            <a:extLst>
              <a:ext uri="{FF2B5EF4-FFF2-40B4-BE49-F238E27FC236}">
                <a16:creationId xmlns:a16="http://schemas.microsoft.com/office/drawing/2014/main" id="{AE05D19F-1BC6-B1B2-4795-A6FD2E643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0318201" y="6625825"/>
            <a:ext cx="487363" cy="4873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6688" y="-1166431"/>
            <a:ext cx="22743962" cy="4083615"/>
          </a:xfrm>
          <a:custGeom>
            <a:avLst/>
            <a:gdLst/>
            <a:ahLst/>
            <a:cxnLst/>
            <a:rect l="l" t="t" r="r" b="b"/>
            <a:pathLst>
              <a:path w="22743962" h="4083615">
                <a:moveTo>
                  <a:pt x="0" y="0"/>
                </a:moveTo>
                <a:lnTo>
                  <a:pt x="22743962" y="0"/>
                </a:lnTo>
                <a:lnTo>
                  <a:pt x="22743962" y="4083615"/>
                </a:lnTo>
                <a:lnTo>
                  <a:pt x="0" y="408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95558" y="346900"/>
            <a:ext cx="1294770" cy="2040469"/>
          </a:xfrm>
          <a:custGeom>
            <a:avLst/>
            <a:gdLst/>
            <a:ahLst/>
            <a:cxnLst/>
            <a:rect l="l" t="t" r="r" b="b"/>
            <a:pathLst>
              <a:path w="1294770" h="2040469">
                <a:moveTo>
                  <a:pt x="0" y="0"/>
                </a:moveTo>
                <a:lnTo>
                  <a:pt x="1294770" y="0"/>
                </a:lnTo>
                <a:lnTo>
                  <a:pt x="1294770" y="2040468"/>
                </a:lnTo>
                <a:lnTo>
                  <a:pt x="0" y="204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715210" y="875376"/>
            <a:ext cx="9507842" cy="1797847"/>
          </a:xfrm>
          <a:custGeom>
            <a:avLst/>
            <a:gdLst/>
            <a:ahLst/>
            <a:cxnLst/>
            <a:rect l="l" t="t" r="r" b="b"/>
            <a:pathLst>
              <a:path w="9507842" h="1797847">
                <a:moveTo>
                  <a:pt x="9507842" y="0"/>
                </a:moveTo>
                <a:lnTo>
                  <a:pt x="0" y="0"/>
                </a:lnTo>
                <a:lnTo>
                  <a:pt x="0" y="1797847"/>
                </a:lnTo>
                <a:lnTo>
                  <a:pt x="9507842" y="1797847"/>
                </a:lnTo>
                <a:lnTo>
                  <a:pt x="95078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1770" y="2187498"/>
            <a:ext cx="19274127" cy="11214038"/>
          </a:xfrm>
          <a:custGeom>
            <a:avLst/>
            <a:gdLst/>
            <a:ahLst/>
            <a:cxnLst/>
            <a:rect l="l" t="t" r="r" b="b"/>
            <a:pathLst>
              <a:path w="19274127" h="11214038">
                <a:moveTo>
                  <a:pt x="0" y="0"/>
                </a:moveTo>
                <a:lnTo>
                  <a:pt x="19274127" y="0"/>
                </a:lnTo>
                <a:lnTo>
                  <a:pt x="19274127" y="11214038"/>
                </a:lnTo>
                <a:lnTo>
                  <a:pt x="0" y="11214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570172" y="3775744"/>
            <a:ext cx="34380921" cy="6886386"/>
          </a:xfrm>
          <a:custGeom>
            <a:avLst/>
            <a:gdLst/>
            <a:ahLst/>
            <a:cxnLst/>
            <a:rect l="l" t="t" r="r" b="b"/>
            <a:pathLst>
              <a:path w="34380921" h="6886386">
                <a:moveTo>
                  <a:pt x="0" y="0"/>
                </a:moveTo>
                <a:lnTo>
                  <a:pt x="34380922" y="0"/>
                </a:lnTo>
                <a:lnTo>
                  <a:pt x="34380922" y="6886386"/>
                </a:lnTo>
                <a:lnTo>
                  <a:pt x="0" y="6886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31954">
            <a:off x="1689980" y="3776029"/>
            <a:ext cx="4681666" cy="4459921"/>
            <a:chOff x="0" y="-38100"/>
            <a:chExt cx="1167264" cy="1111977"/>
          </a:xfrm>
        </p:grpSpPr>
        <p:sp>
          <p:nvSpPr>
            <p:cNvPr id="8" name="Freeform 8"/>
            <p:cNvSpPr/>
            <p:nvPr/>
          </p:nvSpPr>
          <p:spPr>
            <a:xfrm>
              <a:off x="14343" y="-969"/>
              <a:ext cx="1152921" cy="1073877"/>
            </a:xfrm>
            <a:custGeom>
              <a:avLst/>
              <a:gdLst/>
              <a:ahLst/>
              <a:cxnLst/>
              <a:rect l="l" t="t" r="r" b="b"/>
              <a:pathLst>
                <a:path w="1152921" h="1073877">
                  <a:moveTo>
                    <a:pt x="85386" y="0"/>
                  </a:moveTo>
                  <a:lnTo>
                    <a:pt x="1067534" y="0"/>
                  </a:lnTo>
                  <a:cubicBezTo>
                    <a:pt x="1114692" y="0"/>
                    <a:pt x="1152921" y="38229"/>
                    <a:pt x="1152921" y="85386"/>
                  </a:cubicBezTo>
                  <a:lnTo>
                    <a:pt x="1152921" y="988491"/>
                  </a:lnTo>
                  <a:cubicBezTo>
                    <a:pt x="1152921" y="1035648"/>
                    <a:pt x="1114692" y="1073877"/>
                    <a:pt x="1067534" y="1073877"/>
                  </a:cubicBezTo>
                  <a:lnTo>
                    <a:pt x="85386" y="1073877"/>
                  </a:lnTo>
                  <a:cubicBezTo>
                    <a:pt x="38229" y="1073877"/>
                    <a:pt x="0" y="1035648"/>
                    <a:pt x="0" y="988491"/>
                  </a:cubicBezTo>
                  <a:lnTo>
                    <a:pt x="0" y="85386"/>
                  </a:lnTo>
                  <a:cubicBezTo>
                    <a:pt x="0" y="38229"/>
                    <a:pt x="38229" y="0"/>
                    <a:pt x="8538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52921" cy="111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39326">
            <a:off x="6759526" y="3743419"/>
            <a:ext cx="4624139" cy="4307109"/>
            <a:chOff x="0" y="0"/>
            <a:chExt cx="1152921" cy="10738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2921" cy="1073877"/>
            </a:xfrm>
            <a:custGeom>
              <a:avLst/>
              <a:gdLst/>
              <a:ahLst/>
              <a:cxnLst/>
              <a:rect l="l" t="t" r="r" b="b"/>
              <a:pathLst>
                <a:path w="1152921" h="1073877">
                  <a:moveTo>
                    <a:pt x="85386" y="0"/>
                  </a:moveTo>
                  <a:lnTo>
                    <a:pt x="1067534" y="0"/>
                  </a:lnTo>
                  <a:cubicBezTo>
                    <a:pt x="1114692" y="0"/>
                    <a:pt x="1152921" y="38229"/>
                    <a:pt x="1152921" y="85386"/>
                  </a:cubicBezTo>
                  <a:lnTo>
                    <a:pt x="1152921" y="988491"/>
                  </a:lnTo>
                  <a:cubicBezTo>
                    <a:pt x="1152921" y="1035648"/>
                    <a:pt x="1114692" y="1073877"/>
                    <a:pt x="1067534" y="1073877"/>
                  </a:cubicBezTo>
                  <a:lnTo>
                    <a:pt x="85386" y="1073877"/>
                  </a:lnTo>
                  <a:cubicBezTo>
                    <a:pt x="38229" y="1073877"/>
                    <a:pt x="0" y="1035648"/>
                    <a:pt x="0" y="988491"/>
                  </a:cubicBezTo>
                  <a:lnTo>
                    <a:pt x="0" y="85386"/>
                  </a:lnTo>
                  <a:cubicBezTo>
                    <a:pt x="0" y="38229"/>
                    <a:pt x="38229" y="0"/>
                    <a:pt x="853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52921" cy="111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256366">
            <a:off x="11989702" y="3953316"/>
            <a:ext cx="4624139" cy="4307109"/>
            <a:chOff x="0" y="0"/>
            <a:chExt cx="1152921" cy="10738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52921" cy="1073877"/>
            </a:xfrm>
            <a:custGeom>
              <a:avLst/>
              <a:gdLst/>
              <a:ahLst/>
              <a:cxnLst/>
              <a:rect l="l" t="t" r="r" b="b"/>
              <a:pathLst>
                <a:path w="1152921" h="1073877">
                  <a:moveTo>
                    <a:pt x="85386" y="0"/>
                  </a:moveTo>
                  <a:lnTo>
                    <a:pt x="1067534" y="0"/>
                  </a:lnTo>
                  <a:cubicBezTo>
                    <a:pt x="1114692" y="0"/>
                    <a:pt x="1152921" y="38229"/>
                    <a:pt x="1152921" y="85386"/>
                  </a:cubicBezTo>
                  <a:lnTo>
                    <a:pt x="1152921" y="988491"/>
                  </a:lnTo>
                  <a:cubicBezTo>
                    <a:pt x="1152921" y="1035648"/>
                    <a:pt x="1114692" y="1073877"/>
                    <a:pt x="1067534" y="1073877"/>
                  </a:cubicBezTo>
                  <a:lnTo>
                    <a:pt x="85386" y="1073877"/>
                  </a:lnTo>
                  <a:cubicBezTo>
                    <a:pt x="38229" y="1073877"/>
                    <a:pt x="0" y="1035648"/>
                    <a:pt x="0" y="988491"/>
                  </a:cubicBezTo>
                  <a:lnTo>
                    <a:pt x="0" y="85386"/>
                  </a:lnTo>
                  <a:cubicBezTo>
                    <a:pt x="0" y="38229"/>
                    <a:pt x="38229" y="0"/>
                    <a:pt x="8538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52921" cy="111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flipH="1">
            <a:off x="-235102" y="7428402"/>
            <a:ext cx="4654470" cy="216432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4518135" y="6862206"/>
            <a:ext cx="7539729" cy="3128988"/>
          </a:xfrm>
          <a:prstGeom prst="rect">
            <a:avLst/>
          </a:prstGeom>
        </p:spPr>
      </p:pic>
      <p:sp>
        <p:nvSpPr>
          <p:cNvPr id="22" name="Freeform 22"/>
          <p:cNvSpPr/>
          <p:nvPr/>
        </p:nvSpPr>
        <p:spPr>
          <a:xfrm>
            <a:off x="16767865" y="875376"/>
            <a:ext cx="1083920" cy="1916901"/>
          </a:xfrm>
          <a:custGeom>
            <a:avLst/>
            <a:gdLst/>
            <a:ahLst/>
            <a:cxnLst/>
            <a:rect l="l" t="t" r="r" b="b"/>
            <a:pathLst>
              <a:path w="1083920" h="1916901">
                <a:moveTo>
                  <a:pt x="0" y="0"/>
                </a:moveTo>
                <a:lnTo>
                  <a:pt x="1083920" y="0"/>
                </a:lnTo>
                <a:lnTo>
                  <a:pt x="1083920" y="1916901"/>
                </a:lnTo>
                <a:lnTo>
                  <a:pt x="0" y="1916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-235102" y="805621"/>
            <a:ext cx="8558729" cy="1509449"/>
          </a:xfrm>
          <a:custGeom>
            <a:avLst/>
            <a:gdLst/>
            <a:ahLst/>
            <a:cxnLst/>
            <a:rect l="l" t="t" r="r" b="b"/>
            <a:pathLst>
              <a:path w="8558729" h="1509449">
                <a:moveTo>
                  <a:pt x="8558730" y="0"/>
                </a:moveTo>
                <a:lnTo>
                  <a:pt x="0" y="0"/>
                </a:lnTo>
                <a:lnTo>
                  <a:pt x="0" y="1509449"/>
                </a:lnTo>
                <a:lnTo>
                  <a:pt x="8558730" y="1509449"/>
                </a:lnTo>
                <a:lnTo>
                  <a:pt x="855873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448968" y="7779978"/>
            <a:ext cx="1149478" cy="1141118"/>
          </a:xfrm>
          <a:custGeom>
            <a:avLst/>
            <a:gdLst/>
            <a:ahLst/>
            <a:cxnLst/>
            <a:rect l="l" t="t" r="r" b="b"/>
            <a:pathLst>
              <a:path w="1149478" h="1141118">
                <a:moveTo>
                  <a:pt x="0" y="0"/>
                </a:moveTo>
                <a:lnTo>
                  <a:pt x="1149479" y="0"/>
                </a:lnTo>
                <a:lnTo>
                  <a:pt x="1149479" y="1141119"/>
                </a:lnTo>
                <a:lnTo>
                  <a:pt x="0" y="11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8700" y="4258224"/>
            <a:ext cx="1149478" cy="1141118"/>
          </a:xfrm>
          <a:custGeom>
            <a:avLst/>
            <a:gdLst/>
            <a:ahLst/>
            <a:cxnLst/>
            <a:rect l="l" t="t" r="r" b="b"/>
            <a:pathLst>
              <a:path w="1149478" h="1141118">
                <a:moveTo>
                  <a:pt x="0" y="0"/>
                </a:moveTo>
                <a:lnTo>
                  <a:pt x="1149478" y="0"/>
                </a:lnTo>
                <a:lnTo>
                  <a:pt x="1149478" y="1141119"/>
                </a:lnTo>
                <a:lnTo>
                  <a:pt x="0" y="11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193126" y="4395045"/>
            <a:ext cx="1149478" cy="1141118"/>
          </a:xfrm>
          <a:custGeom>
            <a:avLst/>
            <a:gdLst/>
            <a:ahLst/>
            <a:cxnLst/>
            <a:rect l="l" t="t" r="r" b="b"/>
            <a:pathLst>
              <a:path w="1149478" h="1141118">
                <a:moveTo>
                  <a:pt x="0" y="0"/>
                </a:moveTo>
                <a:lnTo>
                  <a:pt x="1149478" y="0"/>
                </a:lnTo>
                <a:lnTo>
                  <a:pt x="1149478" y="1141119"/>
                </a:lnTo>
                <a:lnTo>
                  <a:pt x="0" y="11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939080" y="2564786"/>
            <a:ext cx="10112956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dirty="0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TEBAK NAMA KENDARAAN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0A25027-C18B-469C-CFDC-28A8FA1936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23" y="4188371"/>
            <a:ext cx="4498557" cy="3178980"/>
          </a:xfrm>
          <a:prstGeom prst="rect">
            <a:avLst/>
          </a:prstGeom>
        </p:spPr>
      </p:pic>
      <p:sp>
        <p:nvSpPr>
          <p:cNvPr id="37" name="TextBox 31">
            <a:hlinkClick r:id="" action="ppaction://hlinkshowjump?jump=nextslide">
              <a:snd r:embed="rId21" name="BACKSOUND BENAR CORRECT SOUND EFFECT.wav"/>
            </a:hlinkClick>
            <a:extLst>
              <a:ext uri="{FF2B5EF4-FFF2-40B4-BE49-F238E27FC236}">
                <a16:creationId xmlns:a16="http://schemas.microsoft.com/office/drawing/2014/main" id="{302F7911-8FD7-CC7F-236E-D6E294EEAEE3}"/>
              </a:ext>
            </a:extLst>
          </p:cNvPr>
          <p:cNvSpPr txBox="1"/>
          <p:nvPr/>
        </p:nvSpPr>
        <p:spPr>
          <a:xfrm>
            <a:off x="11303294" y="6178351"/>
            <a:ext cx="5660889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6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B. DELMAN</a:t>
            </a:r>
          </a:p>
        </p:txBody>
      </p:sp>
      <p:sp>
        <p:nvSpPr>
          <p:cNvPr id="38" name="TextBox 31">
            <a:hlinkClick r:id="" action="ppaction://noaction">
              <a:snd r:embed="rId22" name="Wrong Sound Effect (Sound Effect Salah).wav"/>
            </a:hlinkClick>
            <a:extLst>
              <a:ext uri="{FF2B5EF4-FFF2-40B4-BE49-F238E27FC236}">
                <a16:creationId xmlns:a16="http://schemas.microsoft.com/office/drawing/2014/main" id="{75AF2300-DFDD-7B97-1776-8BEB37EC6BCE}"/>
              </a:ext>
            </a:extLst>
          </p:cNvPr>
          <p:cNvSpPr txBox="1"/>
          <p:nvPr/>
        </p:nvSpPr>
        <p:spPr>
          <a:xfrm>
            <a:off x="1123806" y="6295044"/>
            <a:ext cx="5660889" cy="54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66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A. BECAK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AC29B-C2C1-FDE8-C7A6-2820F52C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49ECFD-9169-47F0-D5CF-BD773173A4EB}"/>
              </a:ext>
            </a:extLst>
          </p:cNvPr>
          <p:cNvSpPr/>
          <p:nvPr/>
        </p:nvSpPr>
        <p:spPr>
          <a:xfrm>
            <a:off x="-2126688" y="-1166431"/>
            <a:ext cx="22743962" cy="4083615"/>
          </a:xfrm>
          <a:custGeom>
            <a:avLst/>
            <a:gdLst/>
            <a:ahLst/>
            <a:cxnLst/>
            <a:rect l="l" t="t" r="r" b="b"/>
            <a:pathLst>
              <a:path w="22743962" h="4083615">
                <a:moveTo>
                  <a:pt x="0" y="0"/>
                </a:moveTo>
                <a:lnTo>
                  <a:pt x="22743962" y="0"/>
                </a:lnTo>
                <a:lnTo>
                  <a:pt x="22743962" y="4083615"/>
                </a:lnTo>
                <a:lnTo>
                  <a:pt x="0" y="408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D30B05-793E-B038-841A-B170AD142C1D}"/>
              </a:ext>
            </a:extLst>
          </p:cNvPr>
          <p:cNvSpPr/>
          <p:nvPr/>
        </p:nvSpPr>
        <p:spPr>
          <a:xfrm>
            <a:off x="8995558" y="346900"/>
            <a:ext cx="1294770" cy="2040469"/>
          </a:xfrm>
          <a:custGeom>
            <a:avLst/>
            <a:gdLst/>
            <a:ahLst/>
            <a:cxnLst/>
            <a:rect l="l" t="t" r="r" b="b"/>
            <a:pathLst>
              <a:path w="1294770" h="2040469">
                <a:moveTo>
                  <a:pt x="0" y="0"/>
                </a:moveTo>
                <a:lnTo>
                  <a:pt x="1294770" y="0"/>
                </a:lnTo>
                <a:lnTo>
                  <a:pt x="1294770" y="2040468"/>
                </a:lnTo>
                <a:lnTo>
                  <a:pt x="0" y="204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D7985C4-D9A0-4E42-6420-9A8875B4FE5A}"/>
              </a:ext>
            </a:extLst>
          </p:cNvPr>
          <p:cNvSpPr/>
          <p:nvPr/>
        </p:nvSpPr>
        <p:spPr>
          <a:xfrm flipH="1">
            <a:off x="9715210" y="875376"/>
            <a:ext cx="9507842" cy="1797847"/>
          </a:xfrm>
          <a:custGeom>
            <a:avLst/>
            <a:gdLst/>
            <a:ahLst/>
            <a:cxnLst/>
            <a:rect l="l" t="t" r="r" b="b"/>
            <a:pathLst>
              <a:path w="9507842" h="1797847">
                <a:moveTo>
                  <a:pt x="9507842" y="0"/>
                </a:moveTo>
                <a:lnTo>
                  <a:pt x="0" y="0"/>
                </a:lnTo>
                <a:lnTo>
                  <a:pt x="0" y="1797847"/>
                </a:lnTo>
                <a:lnTo>
                  <a:pt x="9507842" y="1797847"/>
                </a:lnTo>
                <a:lnTo>
                  <a:pt x="95078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CD22EDB-3AE7-E65C-923F-C9C13D0C2CA8}"/>
              </a:ext>
            </a:extLst>
          </p:cNvPr>
          <p:cNvSpPr/>
          <p:nvPr/>
        </p:nvSpPr>
        <p:spPr>
          <a:xfrm>
            <a:off x="-391770" y="2187498"/>
            <a:ext cx="19274127" cy="11214038"/>
          </a:xfrm>
          <a:custGeom>
            <a:avLst/>
            <a:gdLst/>
            <a:ahLst/>
            <a:cxnLst/>
            <a:rect l="l" t="t" r="r" b="b"/>
            <a:pathLst>
              <a:path w="19274127" h="11214038">
                <a:moveTo>
                  <a:pt x="0" y="0"/>
                </a:moveTo>
                <a:lnTo>
                  <a:pt x="19274127" y="0"/>
                </a:lnTo>
                <a:lnTo>
                  <a:pt x="19274127" y="11214038"/>
                </a:lnTo>
                <a:lnTo>
                  <a:pt x="0" y="11214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CFADBCB-C672-0E53-006D-D616B2B6A15B}"/>
              </a:ext>
            </a:extLst>
          </p:cNvPr>
          <p:cNvSpPr/>
          <p:nvPr/>
        </p:nvSpPr>
        <p:spPr>
          <a:xfrm>
            <a:off x="-8570172" y="3775744"/>
            <a:ext cx="34380921" cy="6886386"/>
          </a:xfrm>
          <a:custGeom>
            <a:avLst/>
            <a:gdLst/>
            <a:ahLst/>
            <a:cxnLst/>
            <a:rect l="l" t="t" r="r" b="b"/>
            <a:pathLst>
              <a:path w="34380921" h="6886386">
                <a:moveTo>
                  <a:pt x="0" y="0"/>
                </a:moveTo>
                <a:lnTo>
                  <a:pt x="34380922" y="0"/>
                </a:lnTo>
                <a:lnTo>
                  <a:pt x="34380922" y="6886386"/>
                </a:lnTo>
                <a:lnTo>
                  <a:pt x="0" y="6886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5619F7B-D5AD-0FFE-62B2-18A8EAF1E244}"/>
              </a:ext>
            </a:extLst>
          </p:cNvPr>
          <p:cNvGrpSpPr/>
          <p:nvPr/>
        </p:nvGrpSpPr>
        <p:grpSpPr>
          <a:xfrm rot="231954">
            <a:off x="1689980" y="3776029"/>
            <a:ext cx="4681666" cy="4459921"/>
            <a:chOff x="0" y="-38100"/>
            <a:chExt cx="1167264" cy="111197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D8A470A-8BAE-89C0-4031-8FEE2B0F285F}"/>
                </a:ext>
              </a:extLst>
            </p:cNvPr>
            <p:cNvSpPr/>
            <p:nvPr/>
          </p:nvSpPr>
          <p:spPr>
            <a:xfrm>
              <a:off x="14343" y="-969"/>
              <a:ext cx="1152921" cy="1073877"/>
            </a:xfrm>
            <a:custGeom>
              <a:avLst/>
              <a:gdLst/>
              <a:ahLst/>
              <a:cxnLst/>
              <a:rect l="l" t="t" r="r" b="b"/>
              <a:pathLst>
                <a:path w="1152921" h="1073877">
                  <a:moveTo>
                    <a:pt x="85386" y="0"/>
                  </a:moveTo>
                  <a:lnTo>
                    <a:pt x="1067534" y="0"/>
                  </a:lnTo>
                  <a:cubicBezTo>
                    <a:pt x="1114692" y="0"/>
                    <a:pt x="1152921" y="38229"/>
                    <a:pt x="1152921" y="85386"/>
                  </a:cubicBezTo>
                  <a:lnTo>
                    <a:pt x="1152921" y="988491"/>
                  </a:lnTo>
                  <a:cubicBezTo>
                    <a:pt x="1152921" y="1035648"/>
                    <a:pt x="1114692" y="1073877"/>
                    <a:pt x="1067534" y="1073877"/>
                  </a:cubicBezTo>
                  <a:lnTo>
                    <a:pt x="85386" y="1073877"/>
                  </a:lnTo>
                  <a:cubicBezTo>
                    <a:pt x="38229" y="1073877"/>
                    <a:pt x="0" y="1035648"/>
                    <a:pt x="0" y="988491"/>
                  </a:cubicBezTo>
                  <a:lnTo>
                    <a:pt x="0" y="85386"/>
                  </a:lnTo>
                  <a:cubicBezTo>
                    <a:pt x="0" y="38229"/>
                    <a:pt x="38229" y="0"/>
                    <a:pt x="8538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1A44488-ECBD-34C7-4401-E75ED484419A}"/>
                </a:ext>
              </a:extLst>
            </p:cNvPr>
            <p:cNvSpPr txBox="1"/>
            <p:nvPr/>
          </p:nvSpPr>
          <p:spPr>
            <a:xfrm>
              <a:off x="0" y="-38100"/>
              <a:ext cx="1152921" cy="111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851C7EC-AD1F-E94C-8EE7-A71B3BA9CED4}"/>
              </a:ext>
            </a:extLst>
          </p:cNvPr>
          <p:cNvGrpSpPr/>
          <p:nvPr/>
        </p:nvGrpSpPr>
        <p:grpSpPr>
          <a:xfrm rot="-139326">
            <a:off x="6759526" y="3743419"/>
            <a:ext cx="4624139" cy="4307109"/>
            <a:chOff x="0" y="0"/>
            <a:chExt cx="1152921" cy="1073877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B5238FE-99D8-6191-5CD3-D4F5C44F2052}"/>
                </a:ext>
              </a:extLst>
            </p:cNvPr>
            <p:cNvSpPr/>
            <p:nvPr/>
          </p:nvSpPr>
          <p:spPr>
            <a:xfrm>
              <a:off x="0" y="0"/>
              <a:ext cx="1152921" cy="1073877"/>
            </a:xfrm>
            <a:custGeom>
              <a:avLst/>
              <a:gdLst/>
              <a:ahLst/>
              <a:cxnLst/>
              <a:rect l="l" t="t" r="r" b="b"/>
              <a:pathLst>
                <a:path w="1152921" h="1073877">
                  <a:moveTo>
                    <a:pt x="85386" y="0"/>
                  </a:moveTo>
                  <a:lnTo>
                    <a:pt x="1067534" y="0"/>
                  </a:lnTo>
                  <a:cubicBezTo>
                    <a:pt x="1114692" y="0"/>
                    <a:pt x="1152921" y="38229"/>
                    <a:pt x="1152921" y="85386"/>
                  </a:cubicBezTo>
                  <a:lnTo>
                    <a:pt x="1152921" y="988491"/>
                  </a:lnTo>
                  <a:cubicBezTo>
                    <a:pt x="1152921" y="1035648"/>
                    <a:pt x="1114692" y="1073877"/>
                    <a:pt x="1067534" y="1073877"/>
                  </a:cubicBezTo>
                  <a:lnTo>
                    <a:pt x="85386" y="1073877"/>
                  </a:lnTo>
                  <a:cubicBezTo>
                    <a:pt x="38229" y="1073877"/>
                    <a:pt x="0" y="1035648"/>
                    <a:pt x="0" y="988491"/>
                  </a:cubicBezTo>
                  <a:lnTo>
                    <a:pt x="0" y="85386"/>
                  </a:lnTo>
                  <a:cubicBezTo>
                    <a:pt x="0" y="38229"/>
                    <a:pt x="38229" y="0"/>
                    <a:pt x="853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E58913A-9F00-C007-CAE1-38B9DC1A1647}"/>
                </a:ext>
              </a:extLst>
            </p:cNvPr>
            <p:cNvSpPr txBox="1"/>
            <p:nvPr/>
          </p:nvSpPr>
          <p:spPr>
            <a:xfrm>
              <a:off x="0" y="-38100"/>
              <a:ext cx="1152921" cy="111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EBB7359-94AC-3EEC-BC72-67173740D517}"/>
              </a:ext>
            </a:extLst>
          </p:cNvPr>
          <p:cNvGrpSpPr/>
          <p:nvPr/>
        </p:nvGrpSpPr>
        <p:grpSpPr>
          <a:xfrm rot="256366">
            <a:off x="11989702" y="3953316"/>
            <a:ext cx="4624139" cy="4307109"/>
            <a:chOff x="0" y="0"/>
            <a:chExt cx="1152921" cy="107387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1B8B1C3-309A-2854-68E5-DDAA2B2E641B}"/>
                </a:ext>
              </a:extLst>
            </p:cNvPr>
            <p:cNvSpPr/>
            <p:nvPr/>
          </p:nvSpPr>
          <p:spPr>
            <a:xfrm>
              <a:off x="0" y="0"/>
              <a:ext cx="1152921" cy="1073877"/>
            </a:xfrm>
            <a:custGeom>
              <a:avLst/>
              <a:gdLst/>
              <a:ahLst/>
              <a:cxnLst/>
              <a:rect l="l" t="t" r="r" b="b"/>
              <a:pathLst>
                <a:path w="1152921" h="1073877">
                  <a:moveTo>
                    <a:pt x="85386" y="0"/>
                  </a:moveTo>
                  <a:lnTo>
                    <a:pt x="1067534" y="0"/>
                  </a:lnTo>
                  <a:cubicBezTo>
                    <a:pt x="1114692" y="0"/>
                    <a:pt x="1152921" y="38229"/>
                    <a:pt x="1152921" y="85386"/>
                  </a:cubicBezTo>
                  <a:lnTo>
                    <a:pt x="1152921" y="988491"/>
                  </a:lnTo>
                  <a:cubicBezTo>
                    <a:pt x="1152921" y="1035648"/>
                    <a:pt x="1114692" y="1073877"/>
                    <a:pt x="1067534" y="1073877"/>
                  </a:cubicBezTo>
                  <a:lnTo>
                    <a:pt x="85386" y="1073877"/>
                  </a:lnTo>
                  <a:cubicBezTo>
                    <a:pt x="38229" y="1073877"/>
                    <a:pt x="0" y="1035648"/>
                    <a:pt x="0" y="988491"/>
                  </a:cubicBezTo>
                  <a:lnTo>
                    <a:pt x="0" y="85386"/>
                  </a:lnTo>
                  <a:cubicBezTo>
                    <a:pt x="0" y="38229"/>
                    <a:pt x="38229" y="0"/>
                    <a:pt x="8538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D323240-A0E7-B5E0-D975-B46CD6E3F8A5}"/>
                </a:ext>
              </a:extLst>
            </p:cNvPr>
            <p:cNvSpPr txBox="1"/>
            <p:nvPr/>
          </p:nvSpPr>
          <p:spPr>
            <a:xfrm>
              <a:off x="0" y="-38100"/>
              <a:ext cx="1152921" cy="111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42352448-FD75-B80C-0ECD-289FCAF651E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flipH="1">
            <a:off x="-235102" y="7428402"/>
            <a:ext cx="4654470" cy="2164328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E0B4597-C758-6E9C-D9C0-5A3938251CE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4518135" y="6862206"/>
            <a:ext cx="7539729" cy="3128988"/>
          </a:xfrm>
          <a:prstGeom prst="rect">
            <a:avLst/>
          </a:prstGeom>
        </p:spPr>
      </p:pic>
      <p:sp>
        <p:nvSpPr>
          <p:cNvPr id="22" name="Freeform 22">
            <a:extLst>
              <a:ext uri="{FF2B5EF4-FFF2-40B4-BE49-F238E27FC236}">
                <a16:creationId xmlns:a16="http://schemas.microsoft.com/office/drawing/2014/main" id="{65235F70-4C72-E7D9-8C95-BCE7A12160A9}"/>
              </a:ext>
            </a:extLst>
          </p:cNvPr>
          <p:cNvSpPr/>
          <p:nvPr/>
        </p:nvSpPr>
        <p:spPr>
          <a:xfrm>
            <a:off x="16767865" y="875376"/>
            <a:ext cx="1083920" cy="1916901"/>
          </a:xfrm>
          <a:custGeom>
            <a:avLst/>
            <a:gdLst/>
            <a:ahLst/>
            <a:cxnLst/>
            <a:rect l="l" t="t" r="r" b="b"/>
            <a:pathLst>
              <a:path w="1083920" h="1916901">
                <a:moveTo>
                  <a:pt x="0" y="0"/>
                </a:moveTo>
                <a:lnTo>
                  <a:pt x="1083920" y="0"/>
                </a:lnTo>
                <a:lnTo>
                  <a:pt x="1083920" y="1916901"/>
                </a:lnTo>
                <a:lnTo>
                  <a:pt x="0" y="1916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3E29411-9748-222A-7053-4E0B1E872813}"/>
              </a:ext>
            </a:extLst>
          </p:cNvPr>
          <p:cNvSpPr/>
          <p:nvPr/>
        </p:nvSpPr>
        <p:spPr>
          <a:xfrm flipH="1">
            <a:off x="-235102" y="805621"/>
            <a:ext cx="8558729" cy="1509449"/>
          </a:xfrm>
          <a:custGeom>
            <a:avLst/>
            <a:gdLst/>
            <a:ahLst/>
            <a:cxnLst/>
            <a:rect l="l" t="t" r="r" b="b"/>
            <a:pathLst>
              <a:path w="8558729" h="1509449">
                <a:moveTo>
                  <a:pt x="8558730" y="0"/>
                </a:moveTo>
                <a:lnTo>
                  <a:pt x="0" y="0"/>
                </a:lnTo>
                <a:lnTo>
                  <a:pt x="0" y="1509449"/>
                </a:lnTo>
                <a:lnTo>
                  <a:pt x="8558730" y="1509449"/>
                </a:lnTo>
                <a:lnTo>
                  <a:pt x="855873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51388115-40CA-847B-AA51-282E04381A6E}"/>
              </a:ext>
            </a:extLst>
          </p:cNvPr>
          <p:cNvSpPr/>
          <p:nvPr/>
        </p:nvSpPr>
        <p:spPr>
          <a:xfrm>
            <a:off x="6448968" y="7779978"/>
            <a:ext cx="1149478" cy="1141118"/>
          </a:xfrm>
          <a:custGeom>
            <a:avLst/>
            <a:gdLst/>
            <a:ahLst/>
            <a:cxnLst/>
            <a:rect l="l" t="t" r="r" b="b"/>
            <a:pathLst>
              <a:path w="1149478" h="1141118">
                <a:moveTo>
                  <a:pt x="0" y="0"/>
                </a:moveTo>
                <a:lnTo>
                  <a:pt x="1149479" y="0"/>
                </a:lnTo>
                <a:lnTo>
                  <a:pt x="1149479" y="1141119"/>
                </a:lnTo>
                <a:lnTo>
                  <a:pt x="0" y="11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0C7E1B5-4274-F132-216D-99F8DA6915F6}"/>
              </a:ext>
            </a:extLst>
          </p:cNvPr>
          <p:cNvSpPr/>
          <p:nvPr/>
        </p:nvSpPr>
        <p:spPr>
          <a:xfrm>
            <a:off x="1028700" y="4258224"/>
            <a:ext cx="1149478" cy="1141118"/>
          </a:xfrm>
          <a:custGeom>
            <a:avLst/>
            <a:gdLst/>
            <a:ahLst/>
            <a:cxnLst/>
            <a:rect l="l" t="t" r="r" b="b"/>
            <a:pathLst>
              <a:path w="1149478" h="1141118">
                <a:moveTo>
                  <a:pt x="0" y="0"/>
                </a:moveTo>
                <a:lnTo>
                  <a:pt x="1149478" y="0"/>
                </a:lnTo>
                <a:lnTo>
                  <a:pt x="1149478" y="1141119"/>
                </a:lnTo>
                <a:lnTo>
                  <a:pt x="0" y="11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5B5215E-476D-21B8-9422-4BAA7A35F7E8}"/>
              </a:ext>
            </a:extLst>
          </p:cNvPr>
          <p:cNvSpPr/>
          <p:nvPr/>
        </p:nvSpPr>
        <p:spPr>
          <a:xfrm>
            <a:off x="16193126" y="4395045"/>
            <a:ext cx="1149478" cy="1141118"/>
          </a:xfrm>
          <a:custGeom>
            <a:avLst/>
            <a:gdLst/>
            <a:ahLst/>
            <a:cxnLst/>
            <a:rect l="l" t="t" r="r" b="b"/>
            <a:pathLst>
              <a:path w="1149478" h="1141118">
                <a:moveTo>
                  <a:pt x="0" y="0"/>
                </a:moveTo>
                <a:lnTo>
                  <a:pt x="1149478" y="0"/>
                </a:lnTo>
                <a:lnTo>
                  <a:pt x="1149478" y="1141119"/>
                </a:lnTo>
                <a:lnTo>
                  <a:pt x="0" y="11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3429C2A-EF20-505F-D0D0-A444C1A85180}"/>
              </a:ext>
            </a:extLst>
          </p:cNvPr>
          <p:cNvSpPr txBox="1"/>
          <p:nvPr/>
        </p:nvSpPr>
        <p:spPr>
          <a:xfrm>
            <a:off x="3939080" y="2564786"/>
            <a:ext cx="10112956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dirty="0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TEBAK NAMA KENDARAAN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40CA42A-A3AD-60EA-2CAB-C5DCD60164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4561" y="4188371"/>
            <a:ext cx="2960680" cy="3178980"/>
          </a:xfrm>
          <a:prstGeom prst="rect">
            <a:avLst/>
          </a:prstGeom>
        </p:spPr>
      </p:pic>
      <p:sp>
        <p:nvSpPr>
          <p:cNvPr id="37" name="TextBox 31">
            <a:hlinkClick r:id="" action="ppaction://noaction">
              <a:snd r:embed="rId21" name="Wrong Sound Effect (Sound Effect Salah).wav"/>
            </a:hlinkClick>
            <a:extLst>
              <a:ext uri="{FF2B5EF4-FFF2-40B4-BE49-F238E27FC236}">
                <a16:creationId xmlns:a16="http://schemas.microsoft.com/office/drawing/2014/main" id="{3881A539-B6D2-4C60-F02D-4A233FBF7B59}"/>
              </a:ext>
            </a:extLst>
          </p:cNvPr>
          <p:cNvSpPr txBox="1"/>
          <p:nvPr/>
        </p:nvSpPr>
        <p:spPr>
          <a:xfrm>
            <a:off x="11303294" y="6178351"/>
            <a:ext cx="5660889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6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B. GATRIK</a:t>
            </a:r>
          </a:p>
        </p:txBody>
      </p:sp>
      <p:sp>
        <p:nvSpPr>
          <p:cNvPr id="38" name="TextBox 31">
            <a:hlinkClick r:id="" action="ppaction://hlinkshowjump?jump=nextslide">
              <a:snd r:embed="rId22" name="BACKSOUND BENAR CORRECT SOUND EFFECT.wav"/>
            </a:hlinkClick>
            <a:extLst>
              <a:ext uri="{FF2B5EF4-FFF2-40B4-BE49-F238E27FC236}">
                <a16:creationId xmlns:a16="http://schemas.microsoft.com/office/drawing/2014/main" id="{44F08317-1EE5-6EE7-5BA4-BA7B26767FA1}"/>
              </a:ext>
            </a:extLst>
          </p:cNvPr>
          <p:cNvSpPr txBox="1"/>
          <p:nvPr/>
        </p:nvSpPr>
        <p:spPr>
          <a:xfrm>
            <a:off x="1123806" y="6295044"/>
            <a:ext cx="5660889" cy="54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66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A. BECAK</a:t>
            </a:r>
          </a:p>
        </p:txBody>
      </p:sp>
    </p:spTree>
    <p:extLst>
      <p:ext uri="{BB962C8B-B14F-4D97-AF65-F5344CB8AC3E}">
        <p14:creationId xmlns:p14="http://schemas.microsoft.com/office/powerpoint/2010/main" val="371249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0F620-35C6-1F01-113F-0FA89410E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ABD431-53F2-B080-BB36-BDF2FDA4CDD6}"/>
              </a:ext>
            </a:extLst>
          </p:cNvPr>
          <p:cNvSpPr/>
          <p:nvPr/>
        </p:nvSpPr>
        <p:spPr>
          <a:xfrm>
            <a:off x="-2126688" y="-1166431"/>
            <a:ext cx="22743962" cy="4083615"/>
          </a:xfrm>
          <a:custGeom>
            <a:avLst/>
            <a:gdLst/>
            <a:ahLst/>
            <a:cxnLst/>
            <a:rect l="l" t="t" r="r" b="b"/>
            <a:pathLst>
              <a:path w="22743962" h="4083615">
                <a:moveTo>
                  <a:pt x="0" y="0"/>
                </a:moveTo>
                <a:lnTo>
                  <a:pt x="22743962" y="0"/>
                </a:lnTo>
                <a:lnTo>
                  <a:pt x="22743962" y="4083615"/>
                </a:lnTo>
                <a:lnTo>
                  <a:pt x="0" y="408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4273A6-B643-4368-F9A7-0604952323DC}"/>
              </a:ext>
            </a:extLst>
          </p:cNvPr>
          <p:cNvSpPr/>
          <p:nvPr/>
        </p:nvSpPr>
        <p:spPr>
          <a:xfrm>
            <a:off x="8995558" y="346900"/>
            <a:ext cx="1294770" cy="2040469"/>
          </a:xfrm>
          <a:custGeom>
            <a:avLst/>
            <a:gdLst/>
            <a:ahLst/>
            <a:cxnLst/>
            <a:rect l="l" t="t" r="r" b="b"/>
            <a:pathLst>
              <a:path w="1294770" h="2040469">
                <a:moveTo>
                  <a:pt x="0" y="0"/>
                </a:moveTo>
                <a:lnTo>
                  <a:pt x="1294770" y="0"/>
                </a:lnTo>
                <a:lnTo>
                  <a:pt x="1294770" y="2040468"/>
                </a:lnTo>
                <a:lnTo>
                  <a:pt x="0" y="204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6E488E1-EE45-52C8-251F-2F452C67A827}"/>
              </a:ext>
            </a:extLst>
          </p:cNvPr>
          <p:cNvSpPr/>
          <p:nvPr/>
        </p:nvSpPr>
        <p:spPr>
          <a:xfrm flipH="1">
            <a:off x="9715210" y="875376"/>
            <a:ext cx="9507842" cy="1797847"/>
          </a:xfrm>
          <a:custGeom>
            <a:avLst/>
            <a:gdLst/>
            <a:ahLst/>
            <a:cxnLst/>
            <a:rect l="l" t="t" r="r" b="b"/>
            <a:pathLst>
              <a:path w="9507842" h="1797847">
                <a:moveTo>
                  <a:pt x="9507842" y="0"/>
                </a:moveTo>
                <a:lnTo>
                  <a:pt x="0" y="0"/>
                </a:lnTo>
                <a:lnTo>
                  <a:pt x="0" y="1797847"/>
                </a:lnTo>
                <a:lnTo>
                  <a:pt x="9507842" y="1797847"/>
                </a:lnTo>
                <a:lnTo>
                  <a:pt x="95078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06D99D1-A855-5E22-D328-18F89222A843}"/>
              </a:ext>
            </a:extLst>
          </p:cNvPr>
          <p:cNvSpPr/>
          <p:nvPr/>
        </p:nvSpPr>
        <p:spPr>
          <a:xfrm>
            <a:off x="-391770" y="2187498"/>
            <a:ext cx="19274127" cy="11214038"/>
          </a:xfrm>
          <a:custGeom>
            <a:avLst/>
            <a:gdLst/>
            <a:ahLst/>
            <a:cxnLst/>
            <a:rect l="l" t="t" r="r" b="b"/>
            <a:pathLst>
              <a:path w="19274127" h="11214038">
                <a:moveTo>
                  <a:pt x="0" y="0"/>
                </a:moveTo>
                <a:lnTo>
                  <a:pt x="19274127" y="0"/>
                </a:lnTo>
                <a:lnTo>
                  <a:pt x="19274127" y="11214038"/>
                </a:lnTo>
                <a:lnTo>
                  <a:pt x="0" y="11214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553AF3-5CA4-627E-DAF3-AB284289A126}"/>
              </a:ext>
            </a:extLst>
          </p:cNvPr>
          <p:cNvSpPr/>
          <p:nvPr/>
        </p:nvSpPr>
        <p:spPr>
          <a:xfrm>
            <a:off x="-8570172" y="3775744"/>
            <a:ext cx="34380921" cy="6886386"/>
          </a:xfrm>
          <a:custGeom>
            <a:avLst/>
            <a:gdLst/>
            <a:ahLst/>
            <a:cxnLst/>
            <a:rect l="l" t="t" r="r" b="b"/>
            <a:pathLst>
              <a:path w="34380921" h="6886386">
                <a:moveTo>
                  <a:pt x="0" y="0"/>
                </a:moveTo>
                <a:lnTo>
                  <a:pt x="34380922" y="0"/>
                </a:lnTo>
                <a:lnTo>
                  <a:pt x="34380922" y="6886386"/>
                </a:lnTo>
                <a:lnTo>
                  <a:pt x="0" y="6886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AD5A856-8200-7722-FD4A-B7666A7CB9E7}"/>
              </a:ext>
            </a:extLst>
          </p:cNvPr>
          <p:cNvGrpSpPr/>
          <p:nvPr/>
        </p:nvGrpSpPr>
        <p:grpSpPr>
          <a:xfrm rot="231954">
            <a:off x="1689980" y="3776029"/>
            <a:ext cx="4681666" cy="4459921"/>
            <a:chOff x="0" y="-38100"/>
            <a:chExt cx="1167264" cy="111197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8F7AA4A-D9B4-7213-5561-287F4639B76B}"/>
                </a:ext>
              </a:extLst>
            </p:cNvPr>
            <p:cNvSpPr/>
            <p:nvPr/>
          </p:nvSpPr>
          <p:spPr>
            <a:xfrm>
              <a:off x="14343" y="-969"/>
              <a:ext cx="1152921" cy="1073877"/>
            </a:xfrm>
            <a:custGeom>
              <a:avLst/>
              <a:gdLst/>
              <a:ahLst/>
              <a:cxnLst/>
              <a:rect l="l" t="t" r="r" b="b"/>
              <a:pathLst>
                <a:path w="1152921" h="1073877">
                  <a:moveTo>
                    <a:pt x="85386" y="0"/>
                  </a:moveTo>
                  <a:lnTo>
                    <a:pt x="1067534" y="0"/>
                  </a:lnTo>
                  <a:cubicBezTo>
                    <a:pt x="1114692" y="0"/>
                    <a:pt x="1152921" y="38229"/>
                    <a:pt x="1152921" y="85386"/>
                  </a:cubicBezTo>
                  <a:lnTo>
                    <a:pt x="1152921" y="988491"/>
                  </a:lnTo>
                  <a:cubicBezTo>
                    <a:pt x="1152921" y="1035648"/>
                    <a:pt x="1114692" y="1073877"/>
                    <a:pt x="1067534" y="1073877"/>
                  </a:cubicBezTo>
                  <a:lnTo>
                    <a:pt x="85386" y="1073877"/>
                  </a:lnTo>
                  <a:cubicBezTo>
                    <a:pt x="38229" y="1073877"/>
                    <a:pt x="0" y="1035648"/>
                    <a:pt x="0" y="988491"/>
                  </a:cubicBezTo>
                  <a:lnTo>
                    <a:pt x="0" y="85386"/>
                  </a:lnTo>
                  <a:cubicBezTo>
                    <a:pt x="0" y="38229"/>
                    <a:pt x="38229" y="0"/>
                    <a:pt x="8538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AFD5069-F51E-2947-33C7-79D96B74309B}"/>
                </a:ext>
              </a:extLst>
            </p:cNvPr>
            <p:cNvSpPr txBox="1"/>
            <p:nvPr/>
          </p:nvSpPr>
          <p:spPr>
            <a:xfrm>
              <a:off x="0" y="-38100"/>
              <a:ext cx="1152921" cy="111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1C852E1-7D7A-A3DD-009B-FA8195118F53}"/>
              </a:ext>
            </a:extLst>
          </p:cNvPr>
          <p:cNvGrpSpPr/>
          <p:nvPr/>
        </p:nvGrpSpPr>
        <p:grpSpPr>
          <a:xfrm rot="-139326">
            <a:off x="6759526" y="3743419"/>
            <a:ext cx="4624139" cy="4307109"/>
            <a:chOff x="0" y="0"/>
            <a:chExt cx="1152921" cy="1073877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2800B68-8B5F-5A33-9899-29D4F0E678F3}"/>
                </a:ext>
              </a:extLst>
            </p:cNvPr>
            <p:cNvSpPr/>
            <p:nvPr/>
          </p:nvSpPr>
          <p:spPr>
            <a:xfrm>
              <a:off x="0" y="0"/>
              <a:ext cx="1152921" cy="1073877"/>
            </a:xfrm>
            <a:custGeom>
              <a:avLst/>
              <a:gdLst/>
              <a:ahLst/>
              <a:cxnLst/>
              <a:rect l="l" t="t" r="r" b="b"/>
              <a:pathLst>
                <a:path w="1152921" h="1073877">
                  <a:moveTo>
                    <a:pt x="85386" y="0"/>
                  </a:moveTo>
                  <a:lnTo>
                    <a:pt x="1067534" y="0"/>
                  </a:lnTo>
                  <a:cubicBezTo>
                    <a:pt x="1114692" y="0"/>
                    <a:pt x="1152921" y="38229"/>
                    <a:pt x="1152921" y="85386"/>
                  </a:cubicBezTo>
                  <a:lnTo>
                    <a:pt x="1152921" y="988491"/>
                  </a:lnTo>
                  <a:cubicBezTo>
                    <a:pt x="1152921" y="1035648"/>
                    <a:pt x="1114692" y="1073877"/>
                    <a:pt x="1067534" y="1073877"/>
                  </a:cubicBezTo>
                  <a:lnTo>
                    <a:pt x="85386" y="1073877"/>
                  </a:lnTo>
                  <a:cubicBezTo>
                    <a:pt x="38229" y="1073877"/>
                    <a:pt x="0" y="1035648"/>
                    <a:pt x="0" y="988491"/>
                  </a:cubicBezTo>
                  <a:lnTo>
                    <a:pt x="0" y="85386"/>
                  </a:lnTo>
                  <a:cubicBezTo>
                    <a:pt x="0" y="38229"/>
                    <a:pt x="38229" y="0"/>
                    <a:pt x="853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A05A05A-5120-485B-50D5-0A7060EDFC1E}"/>
                </a:ext>
              </a:extLst>
            </p:cNvPr>
            <p:cNvSpPr txBox="1"/>
            <p:nvPr/>
          </p:nvSpPr>
          <p:spPr>
            <a:xfrm>
              <a:off x="0" y="-38100"/>
              <a:ext cx="1152921" cy="111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E7C9625-CF82-1877-D2F2-24AD5F2A0DF9}"/>
              </a:ext>
            </a:extLst>
          </p:cNvPr>
          <p:cNvGrpSpPr/>
          <p:nvPr/>
        </p:nvGrpSpPr>
        <p:grpSpPr>
          <a:xfrm rot="256366">
            <a:off x="11989702" y="3953316"/>
            <a:ext cx="4624139" cy="4307109"/>
            <a:chOff x="0" y="0"/>
            <a:chExt cx="1152921" cy="107387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48FEAD8-7677-A6AE-9130-CB37C18C6C35}"/>
                </a:ext>
              </a:extLst>
            </p:cNvPr>
            <p:cNvSpPr/>
            <p:nvPr/>
          </p:nvSpPr>
          <p:spPr>
            <a:xfrm>
              <a:off x="0" y="0"/>
              <a:ext cx="1152921" cy="1073877"/>
            </a:xfrm>
            <a:custGeom>
              <a:avLst/>
              <a:gdLst/>
              <a:ahLst/>
              <a:cxnLst/>
              <a:rect l="l" t="t" r="r" b="b"/>
              <a:pathLst>
                <a:path w="1152921" h="1073877">
                  <a:moveTo>
                    <a:pt x="85386" y="0"/>
                  </a:moveTo>
                  <a:lnTo>
                    <a:pt x="1067534" y="0"/>
                  </a:lnTo>
                  <a:cubicBezTo>
                    <a:pt x="1114692" y="0"/>
                    <a:pt x="1152921" y="38229"/>
                    <a:pt x="1152921" y="85386"/>
                  </a:cubicBezTo>
                  <a:lnTo>
                    <a:pt x="1152921" y="988491"/>
                  </a:lnTo>
                  <a:cubicBezTo>
                    <a:pt x="1152921" y="1035648"/>
                    <a:pt x="1114692" y="1073877"/>
                    <a:pt x="1067534" y="1073877"/>
                  </a:cubicBezTo>
                  <a:lnTo>
                    <a:pt x="85386" y="1073877"/>
                  </a:lnTo>
                  <a:cubicBezTo>
                    <a:pt x="38229" y="1073877"/>
                    <a:pt x="0" y="1035648"/>
                    <a:pt x="0" y="988491"/>
                  </a:cubicBezTo>
                  <a:lnTo>
                    <a:pt x="0" y="85386"/>
                  </a:lnTo>
                  <a:cubicBezTo>
                    <a:pt x="0" y="38229"/>
                    <a:pt x="38229" y="0"/>
                    <a:pt x="8538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B5DF24E-746E-4F78-0F0D-1BBB60B9C842}"/>
                </a:ext>
              </a:extLst>
            </p:cNvPr>
            <p:cNvSpPr txBox="1"/>
            <p:nvPr/>
          </p:nvSpPr>
          <p:spPr>
            <a:xfrm>
              <a:off x="0" y="-38100"/>
              <a:ext cx="1152921" cy="111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1F065F05-02EF-227A-C518-11436B54E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flipH="1">
            <a:off x="-235102" y="7428402"/>
            <a:ext cx="4654470" cy="2164328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5874A49-DC40-E736-E4FD-D2B34B1D7FC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4518135" y="6862206"/>
            <a:ext cx="7539729" cy="3128988"/>
          </a:xfrm>
          <a:prstGeom prst="rect">
            <a:avLst/>
          </a:prstGeom>
        </p:spPr>
      </p:pic>
      <p:sp>
        <p:nvSpPr>
          <p:cNvPr id="22" name="Freeform 22">
            <a:extLst>
              <a:ext uri="{FF2B5EF4-FFF2-40B4-BE49-F238E27FC236}">
                <a16:creationId xmlns:a16="http://schemas.microsoft.com/office/drawing/2014/main" id="{CF19D4A2-612E-9212-50FD-20867475C94C}"/>
              </a:ext>
            </a:extLst>
          </p:cNvPr>
          <p:cNvSpPr/>
          <p:nvPr/>
        </p:nvSpPr>
        <p:spPr>
          <a:xfrm>
            <a:off x="16767865" y="875376"/>
            <a:ext cx="1083920" cy="1916901"/>
          </a:xfrm>
          <a:custGeom>
            <a:avLst/>
            <a:gdLst/>
            <a:ahLst/>
            <a:cxnLst/>
            <a:rect l="l" t="t" r="r" b="b"/>
            <a:pathLst>
              <a:path w="1083920" h="1916901">
                <a:moveTo>
                  <a:pt x="0" y="0"/>
                </a:moveTo>
                <a:lnTo>
                  <a:pt x="1083920" y="0"/>
                </a:lnTo>
                <a:lnTo>
                  <a:pt x="1083920" y="1916901"/>
                </a:lnTo>
                <a:lnTo>
                  <a:pt x="0" y="1916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B1AB6B6-001A-9847-C7B8-B6B802EE45DC}"/>
              </a:ext>
            </a:extLst>
          </p:cNvPr>
          <p:cNvSpPr/>
          <p:nvPr/>
        </p:nvSpPr>
        <p:spPr>
          <a:xfrm flipH="1">
            <a:off x="-235102" y="805621"/>
            <a:ext cx="8558729" cy="1509449"/>
          </a:xfrm>
          <a:custGeom>
            <a:avLst/>
            <a:gdLst/>
            <a:ahLst/>
            <a:cxnLst/>
            <a:rect l="l" t="t" r="r" b="b"/>
            <a:pathLst>
              <a:path w="8558729" h="1509449">
                <a:moveTo>
                  <a:pt x="8558730" y="0"/>
                </a:moveTo>
                <a:lnTo>
                  <a:pt x="0" y="0"/>
                </a:lnTo>
                <a:lnTo>
                  <a:pt x="0" y="1509449"/>
                </a:lnTo>
                <a:lnTo>
                  <a:pt x="8558730" y="1509449"/>
                </a:lnTo>
                <a:lnTo>
                  <a:pt x="855873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A4F40E25-50FA-E90C-2C33-1D3FCD7A0966}"/>
              </a:ext>
            </a:extLst>
          </p:cNvPr>
          <p:cNvSpPr/>
          <p:nvPr/>
        </p:nvSpPr>
        <p:spPr>
          <a:xfrm>
            <a:off x="6448968" y="7779978"/>
            <a:ext cx="1149478" cy="1141118"/>
          </a:xfrm>
          <a:custGeom>
            <a:avLst/>
            <a:gdLst/>
            <a:ahLst/>
            <a:cxnLst/>
            <a:rect l="l" t="t" r="r" b="b"/>
            <a:pathLst>
              <a:path w="1149478" h="1141118">
                <a:moveTo>
                  <a:pt x="0" y="0"/>
                </a:moveTo>
                <a:lnTo>
                  <a:pt x="1149479" y="0"/>
                </a:lnTo>
                <a:lnTo>
                  <a:pt x="1149479" y="1141119"/>
                </a:lnTo>
                <a:lnTo>
                  <a:pt x="0" y="11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47577778-8956-7BAB-76A3-01C565802244}"/>
              </a:ext>
            </a:extLst>
          </p:cNvPr>
          <p:cNvSpPr/>
          <p:nvPr/>
        </p:nvSpPr>
        <p:spPr>
          <a:xfrm>
            <a:off x="1028700" y="4258224"/>
            <a:ext cx="1149478" cy="1141118"/>
          </a:xfrm>
          <a:custGeom>
            <a:avLst/>
            <a:gdLst/>
            <a:ahLst/>
            <a:cxnLst/>
            <a:rect l="l" t="t" r="r" b="b"/>
            <a:pathLst>
              <a:path w="1149478" h="1141118">
                <a:moveTo>
                  <a:pt x="0" y="0"/>
                </a:moveTo>
                <a:lnTo>
                  <a:pt x="1149478" y="0"/>
                </a:lnTo>
                <a:lnTo>
                  <a:pt x="1149478" y="1141119"/>
                </a:lnTo>
                <a:lnTo>
                  <a:pt x="0" y="11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DFC0F52-9C53-7599-ACEF-4CF3837D7B13}"/>
              </a:ext>
            </a:extLst>
          </p:cNvPr>
          <p:cNvSpPr/>
          <p:nvPr/>
        </p:nvSpPr>
        <p:spPr>
          <a:xfrm>
            <a:off x="16193126" y="4395045"/>
            <a:ext cx="1149478" cy="1141118"/>
          </a:xfrm>
          <a:custGeom>
            <a:avLst/>
            <a:gdLst/>
            <a:ahLst/>
            <a:cxnLst/>
            <a:rect l="l" t="t" r="r" b="b"/>
            <a:pathLst>
              <a:path w="1149478" h="1141118">
                <a:moveTo>
                  <a:pt x="0" y="0"/>
                </a:moveTo>
                <a:lnTo>
                  <a:pt x="1149478" y="0"/>
                </a:lnTo>
                <a:lnTo>
                  <a:pt x="1149478" y="1141119"/>
                </a:lnTo>
                <a:lnTo>
                  <a:pt x="0" y="1141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A0E6565-4564-F371-FB29-90FFEDE9BDB7}"/>
              </a:ext>
            </a:extLst>
          </p:cNvPr>
          <p:cNvSpPr txBox="1"/>
          <p:nvPr/>
        </p:nvSpPr>
        <p:spPr>
          <a:xfrm>
            <a:off x="3939080" y="2564786"/>
            <a:ext cx="10112956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dirty="0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TEBAK NAMA KENDARAAN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004046B-65FB-6F51-BB9E-0E2A233338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373" y="4944020"/>
            <a:ext cx="3657810" cy="2055223"/>
          </a:xfrm>
          <a:prstGeom prst="rect">
            <a:avLst/>
          </a:prstGeom>
        </p:spPr>
      </p:pic>
      <p:sp>
        <p:nvSpPr>
          <p:cNvPr id="37" name="TextBox 31">
            <a:hlinkClick r:id="" action="ppaction://hlinkshowjump?jump=nextslide">
              <a:snd r:embed="rId21" name="BACKSOUND BENAR CORRECT SOUND EFFECT.wav"/>
            </a:hlinkClick>
            <a:extLst>
              <a:ext uri="{FF2B5EF4-FFF2-40B4-BE49-F238E27FC236}">
                <a16:creationId xmlns:a16="http://schemas.microsoft.com/office/drawing/2014/main" id="{7A4CD89A-A76E-470D-3589-C23B2984B531}"/>
              </a:ext>
            </a:extLst>
          </p:cNvPr>
          <p:cNvSpPr txBox="1"/>
          <p:nvPr/>
        </p:nvSpPr>
        <p:spPr>
          <a:xfrm>
            <a:off x="11303294" y="6178351"/>
            <a:ext cx="5660889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6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B. GATRIK</a:t>
            </a:r>
          </a:p>
        </p:txBody>
      </p:sp>
      <p:sp>
        <p:nvSpPr>
          <p:cNvPr id="38" name="TextBox 31">
            <a:hlinkClick r:id="" action="ppaction://noaction">
              <a:snd r:embed="rId22" name="Wrong Sound Effect (Sound Effect Salah).wav"/>
            </a:hlinkClick>
            <a:extLst>
              <a:ext uri="{FF2B5EF4-FFF2-40B4-BE49-F238E27FC236}">
                <a16:creationId xmlns:a16="http://schemas.microsoft.com/office/drawing/2014/main" id="{065F5C0C-EC69-8921-151A-C5472D45BF7C}"/>
              </a:ext>
            </a:extLst>
          </p:cNvPr>
          <p:cNvSpPr txBox="1"/>
          <p:nvPr/>
        </p:nvSpPr>
        <p:spPr>
          <a:xfrm>
            <a:off x="1123806" y="6295044"/>
            <a:ext cx="5660889" cy="54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66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A. BECAK</a:t>
            </a:r>
          </a:p>
        </p:txBody>
      </p:sp>
    </p:spTree>
    <p:extLst>
      <p:ext uri="{BB962C8B-B14F-4D97-AF65-F5344CB8AC3E}">
        <p14:creationId xmlns:p14="http://schemas.microsoft.com/office/powerpoint/2010/main" val="13683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15439" y="0"/>
            <a:ext cx="39095125" cy="7019421"/>
          </a:xfrm>
          <a:custGeom>
            <a:avLst/>
            <a:gdLst/>
            <a:ahLst/>
            <a:cxnLst/>
            <a:rect l="l" t="t" r="r" b="b"/>
            <a:pathLst>
              <a:path w="39095125" h="7019421">
                <a:moveTo>
                  <a:pt x="0" y="0"/>
                </a:moveTo>
                <a:lnTo>
                  <a:pt x="39095125" y="0"/>
                </a:lnTo>
                <a:lnTo>
                  <a:pt x="39095125" y="7019421"/>
                </a:lnTo>
                <a:lnTo>
                  <a:pt x="0" y="701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9879" y="2868547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9" y="0"/>
                </a:lnTo>
                <a:lnTo>
                  <a:pt x="22880339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537497" y="1904031"/>
            <a:ext cx="8264335" cy="5481451"/>
            <a:chOff x="0" y="0"/>
            <a:chExt cx="1938712" cy="1285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8712" cy="1285882"/>
            </a:xfrm>
            <a:custGeom>
              <a:avLst/>
              <a:gdLst/>
              <a:ahLst/>
              <a:cxnLst/>
              <a:rect l="l" t="t" r="r" b="b"/>
              <a:pathLst>
                <a:path w="1938712" h="1285882">
                  <a:moveTo>
                    <a:pt x="47776" y="0"/>
                  </a:moveTo>
                  <a:lnTo>
                    <a:pt x="1890936" y="0"/>
                  </a:lnTo>
                  <a:cubicBezTo>
                    <a:pt x="1917322" y="0"/>
                    <a:pt x="1938712" y="21390"/>
                    <a:pt x="1938712" y="47776"/>
                  </a:cubicBezTo>
                  <a:lnTo>
                    <a:pt x="1938712" y="1238106"/>
                  </a:lnTo>
                  <a:cubicBezTo>
                    <a:pt x="1938712" y="1264492"/>
                    <a:pt x="1917322" y="1285882"/>
                    <a:pt x="1890936" y="1285882"/>
                  </a:cubicBezTo>
                  <a:lnTo>
                    <a:pt x="47776" y="1285882"/>
                  </a:lnTo>
                  <a:cubicBezTo>
                    <a:pt x="21390" y="1285882"/>
                    <a:pt x="0" y="1264492"/>
                    <a:pt x="0" y="1238106"/>
                  </a:cubicBezTo>
                  <a:lnTo>
                    <a:pt x="0" y="47776"/>
                  </a:lnTo>
                  <a:cubicBezTo>
                    <a:pt x="0" y="21390"/>
                    <a:pt x="21390" y="0"/>
                    <a:pt x="477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38712" cy="1323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69704" y="2748346"/>
            <a:ext cx="4833348" cy="76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Kesimpulan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13377" y="3685546"/>
            <a:ext cx="7344373" cy="109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Nah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teman-teman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jadi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itu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lah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transportasi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 yang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ada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 di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kota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tasikmalaya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ada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becak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delman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, dan </a:t>
            </a:r>
            <a:r>
              <a:rPr lang="en-US" sz="2799" dirty="0" err="1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gatrik</a:t>
            </a:r>
            <a:r>
              <a:rPr lang="en-US" sz="2799" dirty="0">
                <a:solidFill>
                  <a:srgbClr val="000000"/>
                </a:solidFill>
                <a:latin typeface="FF Providence Sans"/>
                <a:ea typeface="FF Providence Sans"/>
                <a:cs typeface="FF Providence Sans"/>
                <a:sym typeface="FF Providence Sans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-1766683" y="6580605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62051" y="6513777"/>
            <a:ext cx="19316471" cy="2969936"/>
          </a:xfrm>
          <a:custGeom>
            <a:avLst/>
            <a:gdLst/>
            <a:ahLst/>
            <a:cxnLst/>
            <a:rect l="l" t="t" r="r" b="b"/>
            <a:pathLst>
              <a:path w="19316471" h="2969936">
                <a:moveTo>
                  <a:pt x="0" y="0"/>
                </a:moveTo>
                <a:lnTo>
                  <a:pt x="19316471" y="0"/>
                </a:lnTo>
                <a:lnTo>
                  <a:pt x="19316471" y="2969936"/>
                </a:lnTo>
                <a:lnTo>
                  <a:pt x="0" y="2969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27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64567" y="8141899"/>
            <a:ext cx="3921630" cy="1811080"/>
          </a:xfrm>
          <a:custGeom>
            <a:avLst/>
            <a:gdLst/>
            <a:ahLst/>
            <a:cxnLst/>
            <a:rect l="l" t="t" r="r" b="b"/>
            <a:pathLst>
              <a:path w="3921630" h="1811080">
                <a:moveTo>
                  <a:pt x="0" y="0"/>
                </a:moveTo>
                <a:lnTo>
                  <a:pt x="3921631" y="0"/>
                </a:lnTo>
                <a:lnTo>
                  <a:pt x="3921631" y="1811081"/>
                </a:lnTo>
                <a:lnTo>
                  <a:pt x="0" y="18110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0457751" y="1995165"/>
            <a:ext cx="13146252" cy="5569230"/>
          </a:xfrm>
          <a:custGeom>
            <a:avLst/>
            <a:gdLst/>
            <a:ahLst/>
            <a:cxnLst/>
            <a:rect l="l" t="t" r="r" b="b"/>
            <a:pathLst>
              <a:path w="13146252" h="5569230">
                <a:moveTo>
                  <a:pt x="13146251" y="0"/>
                </a:moveTo>
                <a:lnTo>
                  <a:pt x="0" y="0"/>
                </a:lnTo>
                <a:lnTo>
                  <a:pt x="0" y="5569230"/>
                </a:lnTo>
                <a:lnTo>
                  <a:pt x="13146251" y="5569230"/>
                </a:lnTo>
                <a:lnTo>
                  <a:pt x="1314625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700369" y="6097506"/>
            <a:ext cx="7235776" cy="2933778"/>
          </a:xfrm>
          <a:custGeom>
            <a:avLst/>
            <a:gdLst/>
            <a:ahLst/>
            <a:cxnLst/>
            <a:rect l="l" t="t" r="r" b="b"/>
            <a:pathLst>
              <a:path w="7235776" h="2933778">
                <a:moveTo>
                  <a:pt x="7235777" y="0"/>
                </a:moveTo>
                <a:lnTo>
                  <a:pt x="0" y="0"/>
                </a:lnTo>
                <a:lnTo>
                  <a:pt x="0" y="2933778"/>
                </a:lnTo>
                <a:lnTo>
                  <a:pt x="7235777" y="2933778"/>
                </a:lnTo>
                <a:lnTo>
                  <a:pt x="723577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409798" y="7838297"/>
            <a:ext cx="3421340" cy="2662425"/>
          </a:xfrm>
          <a:custGeom>
            <a:avLst/>
            <a:gdLst/>
            <a:ahLst/>
            <a:cxnLst/>
            <a:rect l="l" t="t" r="r" b="b"/>
            <a:pathLst>
              <a:path w="3421340" h="2662425">
                <a:moveTo>
                  <a:pt x="0" y="0"/>
                </a:moveTo>
                <a:lnTo>
                  <a:pt x="3421340" y="0"/>
                </a:lnTo>
                <a:lnTo>
                  <a:pt x="3421340" y="2662425"/>
                </a:lnTo>
                <a:lnTo>
                  <a:pt x="0" y="26624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250703" y="9169509"/>
            <a:ext cx="3392982" cy="1566941"/>
          </a:xfrm>
          <a:custGeom>
            <a:avLst/>
            <a:gdLst/>
            <a:ahLst/>
            <a:cxnLst/>
            <a:rect l="l" t="t" r="r" b="b"/>
            <a:pathLst>
              <a:path w="3392982" h="1566941">
                <a:moveTo>
                  <a:pt x="3392982" y="0"/>
                </a:moveTo>
                <a:lnTo>
                  <a:pt x="0" y="0"/>
                </a:lnTo>
                <a:lnTo>
                  <a:pt x="0" y="1566941"/>
                </a:lnTo>
                <a:lnTo>
                  <a:pt x="3392982" y="1566941"/>
                </a:lnTo>
                <a:lnTo>
                  <a:pt x="339298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283178" y="1409342"/>
            <a:ext cx="3006400" cy="989379"/>
          </a:xfrm>
          <a:custGeom>
            <a:avLst/>
            <a:gdLst/>
            <a:ahLst/>
            <a:cxnLst/>
            <a:rect l="l" t="t" r="r" b="b"/>
            <a:pathLst>
              <a:path w="3006400" h="989379">
                <a:moveTo>
                  <a:pt x="0" y="0"/>
                </a:moveTo>
                <a:lnTo>
                  <a:pt x="3006400" y="0"/>
                </a:lnTo>
                <a:lnTo>
                  <a:pt x="3006400" y="989379"/>
                </a:lnTo>
                <a:lnTo>
                  <a:pt x="0" y="9893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00369" y="1844481"/>
            <a:ext cx="2184585" cy="4114800"/>
          </a:xfrm>
          <a:custGeom>
            <a:avLst/>
            <a:gdLst/>
            <a:ahLst/>
            <a:cxnLst/>
            <a:rect l="l" t="t" r="r" b="b"/>
            <a:pathLst>
              <a:path w="2184585" h="4114800">
                <a:moveTo>
                  <a:pt x="0" y="0"/>
                </a:moveTo>
                <a:lnTo>
                  <a:pt x="2184585" y="0"/>
                </a:lnTo>
                <a:lnTo>
                  <a:pt x="2184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365740" y="4035301"/>
            <a:ext cx="3787120" cy="5968240"/>
          </a:xfrm>
          <a:custGeom>
            <a:avLst/>
            <a:gdLst/>
            <a:ahLst/>
            <a:cxnLst/>
            <a:rect l="l" t="t" r="r" b="b"/>
            <a:pathLst>
              <a:path w="3787120" h="5968240">
                <a:moveTo>
                  <a:pt x="0" y="0"/>
                </a:moveTo>
                <a:lnTo>
                  <a:pt x="3787120" y="0"/>
                </a:lnTo>
                <a:lnTo>
                  <a:pt x="3787120" y="5968241"/>
                </a:lnTo>
                <a:lnTo>
                  <a:pt x="0" y="5968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43219" y="8141899"/>
            <a:ext cx="2354815" cy="3061816"/>
          </a:xfrm>
          <a:custGeom>
            <a:avLst/>
            <a:gdLst/>
            <a:ahLst/>
            <a:cxnLst/>
            <a:rect l="l" t="t" r="r" b="b"/>
            <a:pathLst>
              <a:path w="2354815" h="3061816">
                <a:moveTo>
                  <a:pt x="0" y="0"/>
                </a:moveTo>
                <a:lnTo>
                  <a:pt x="2354815" y="0"/>
                </a:lnTo>
                <a:lnTo>
                  <a:pt x="2354815" y="3061816"/>
                </a:lnTo>
                <a:lnTo>
                  <a:pt x="0" y="30618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537497" y="-1006583"/>
            <a:ext cx="2398224" cy="2393864"/>
          </a:xfrm>
          <a:custGeom>
            <a:avLst/>
            <a:gdLst/>
            <a:ahLst/>
            <a:cxnLst/>
            <a:rect l="l" t="t" r="r" b="b"/>
            <a:pathLst>
              <a:path w="2398224" h="2393864">
                <a:moveTo>
                  <a:pt x="0" y="0"/>
                </a:moveTo>
                <a:lnTo>
                  <a:pt x="2398224" y="0"/>
                </a:lnTo>
                <a:lnTo>
                  <a:pt x="2398224" y="2393864"/>
                </a:lnTo>
                <a:lnTo>
                  <a:pt x="0" y="23938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16286198" y="372797"/>
            <a:ext cx="2868222" cy="834392"/>
          </a:xfrm>
          <a:custGeom>
            <a:avLst/>
            <a:gdLst/>
            <a:ahLst/>
            <a:cxnLst/>
            <a:rect l="l" t="t" r="r" b="b"/>
            <a:pathLst>
              <a:path w="2868222" h="834392">
                <a:moveTo>
                  <a:pt x="2868222" y="0"/>
                </a:moveTo>
                <a:lnTo>
                  <a:pt x="0" y="0"/>
                </a:lnTo>
                <a:lnTo>
                  <a:pt x="0" y="834392"/>
                </a:lnTo>
                <a:lnTo>
                  <a:pt x="2868222" y="834392"/>
                </a:lnTo>
                <a:lnTo>
                  <a:pt x="2868222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-1766683" y="362389"/>
            <a:ext cx="2868222" cy="834392"/>
          </a:xfrm>
          <a:custGeom>
            <a:avLst/>
            <a:gdLst/>
            <a:ahLst/>
            <a:cxnLst/>
            <a:rect l="l" t="t" r="r" b="b"/>
            <a:pathLst>
              <a:path w="2868222" h="834392">
                <a:moveTo>
                  <a:pt x="2868222" y="0"/>
                </a:moveTo>
                <a:lnTo>
                  <a:pt x="0" y="0"/>
                </a:lnTo>
                <a:lnTo>
                  <a:pt x="0" y="834392"/>
                </a:lnTo>
                <a:lnTo>
                  <a:pt x="2868222" y="834392"/>
                </a:lnTo>
                <a:lnTo>
                  <a:pt x="2868222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589528" y="194308"/>
            <a:ext cx="3481777" cy="1012881"/>
          </a:xfrm>
          <a:custGeom>
            <a:avLst/>
            <a:gdLst/>
            <a:ahLst/>
            <a:cxnLst/>
            <a:rect l="l" t="t" r="r" b="b"/>
            <a:pathLst>
              <a:path w="3481777" h="1012881">
                <a:moveTo>
                  <a:pt x="0" y="0"/>
                </a:moveTo>
                <a:lnTo>
                  <a:pt x="3481777" y="0"/>
                </a:lnTo>
                <a:lnTo>
                  <a:pt x="3481777" y="1012881"/>
                </a:lnTo>
                <a:lnTo>
                  <a:pt x="0" y="101288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4" name="Rectangle 23">
            <a:hlinkClick r:id="" action="ppaction://hlinkshowjump?jump=next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5FD8804E-E5C4-B47F-A007-1FD0EBCE72CB}"/>
              </a:ext>
            </a:extLst>
          </p:cNvPr>
          <p:cNvSpPr/>
          <p:nvPr/>
        </p:nvSpPr>
        <p:spPr>
          <a:xfrm>
            <a:off x="8191756" y="8352155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D3DCF67E-7D1D-D6CB-D5A1-A016335C1B2F}"/>
              </a:ext>
            </a:extLst>
          </p:cNvPr>
          <p:cNvSpPr/>
          <p:nvPr/>
        </p:nvSpPr>
        <p:spPr>
          <a:xfrm>
            <a:off x="8391056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71" t="-49631" b="-1078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52670" y="5596651"/>
            <a:ext cx="5717975" cy="2823250"/>
          </a:xfrm>
          <a:custGeom>
            <a:avLst/>
            <a:gdLst/>
            <a:ahLst/>
            <a:cxnLst/>
            <a:rect l="l" t="t" r="r" b="b"/>
            <a:pathLst>
              <a:path w="5717975" h="2823250">
                <a:moveTo>
                  <a:pt x="0" y="0"/>
                </a:moveTo>
                <a:lnTo>
                  <a:pt x="5717975" y="0"/>
                </a:lnTo>
                <a:lnTo>
                  <a:pt x="5717975" y="2823250"/>
                </a:lnTo>
                <a:lnTo>
                  <a:pt x="0" y="2823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 dirty="0">
              <a:latin typeface="Swung Note" panose="020B060402020202020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208346" y="834650"/>
            <a:ext cx="10958804" cy="8229600"/>
          </a:xfrm>
          <a:custGeom>
            <a:avLst/>
            <a:gdLst/>
            <a:ahLst/>
            <a:cxnLst/>
            <a:rect l="l" t="t" r="r" b="b"/>
            <a:pathLst>
              <a:path w="10958804" h="8229600">
                <a:moveTo>
                  <a:pt x="0" y="0"/>
                </a:moveTo>
                <a:lnTo>
                  <a:pt x="10958804" y="0"/>
                </a:lnTo>
                <a:lnTo>
                  <a:pt x="10958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109377" y="5187776"/>
            <a:ext cx="3993020" cy="2998590"/>
          </a:xfrm>
          <a:custGeom>
            <a:avLst/>
            <a:gdLst/>
            <a:ahLst/>
            <a:cxnLst/>
            <a:rect l="l" t="t" r="r" b="b"/>
            <a:pathLst>
              <a:path w="3993020" h="2998590">
                <a:moveTo>
                  <a:pt x="3993020" y="0"/>
                </a:moveTo>
                <a:lnTo>
                  <a:pt x="0" y="0"/>
                </a:lnTo>
                <a:lnTo>
                  <a:pt x="0" y="2998589"/>
                </a:lnTo>
                <a:lnTo>
                  <a:pt x="3993020" y="2998589"/>
                </a:lnTo>
                <a:lnTo>
                  <a:pt x="399302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08531" y="832430"/>
            <a:ext cx="1801950" cy="1801950"/>
          </a:xfrm>
          <a:custGeom>
            <a:avLst/>
            <a:gdLst/>
            <a:ahLst/>
            <a:cxnLst/>
            <a:rect l="l" t="t" r="r" b="b"/>
            <a:pathLst>
              <a:path w="1801950" h="1801950">
                <a:moveTo>
                  <a:pt x="0" y="0"/>
                </a:moveTo>
                <a:lnTo>
                  <a:pt x="1801950" y="0"/>
                </a:lnTo>
                <a:lnTo>
                  <a:pt x="1801950" y="1801950"/>
                </a:lnTo>
                <a:lnTo>
                  <a:pt x="0" y="1801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82125" y="1626012"/>
            <a:ext cx="10776885" cy="7144090"/>
          </a:xfrm>
          <a:custGeom>
            <a:avLst/>
            <a:gdLst/>
            <a:ahLst/>
            <a:cxnLst/>
            <a:rect l="l" t="t" r="r" b="b"/>
            <a:pathLst>
              <a:path w="10776885" h="7144090">
                <a:moveTo>
                  <a:pt x="0" y="0"/>
                </a:moveTo>
                <a:lnTo>
                  <a:pt x="10776885" y="0"/>
                </a:lnTo>
                <a:lnTo>
                  <a:pt x="10776885" y="7144090"/>
                </a:lnTo>
                <a:lnTo>
                  <a:pt x="0" y="7144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364621" y="5922423"/>
            <a:ext cx="2570584" cy="1765951"/>
            <a:chOff x="0" y="0"/>
            <a:chExt cx="3427446" cy="2354601"/>
          </a:xfrm>
        </p:grpSpPr>
        <p:sp>
          <p:nvSpPr>
            <p:cNvPr id="9" name="Freeform 9"/>
            <p:cNvSpPr/>
            <p:nvPr/>
          </p:nvSpPr>
          <p:spPr>
            <a:xfrm>
              <a:off x="935973" y="863963"/>
              <a:ext cx="1913917" cy="1302447"/>
            </a:xfrm>
            <a:custGeom>
              <a:avLst/>
              <a:gdLst/>
              <a:ahLst/>
              <a:cxnLst/>
              <a:rect l="l" t="t" r="r" b="b"/>
              <a:pathLst>
                <a:path w="1913917" h="1302447">
                  <a:moveTo>
                    <a:pt x="0" y="0"/>
                  </a:moveTo>
                  <a:lnTo>
                    <a:pt x="1913917" y="0"/>
                  </a:lnTo>
                  <a:lnTo>
                    <a:pt x="1913917" y="1302447"/>
                  </a:lnTo>
                  <a:lnTo>
                    <a:pt x="0" y="1302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008116" flipH="1">
              <a:off x="275683" y="132909"/>
              <a:ext cx="1228065" cy="2088783"/>
            </a:xfrm>
            <a:custGeom>
              <a:avLst/>
              <a:gdLst/>
              <a:ahLst/>
              <a:cxnLst/>
              <a:rect l="l" t="t" r="r" b="b"/>
              <a:pathLst>
                <a:path w="1228065" h="2088783">
                  <a:moveTo>
                    <a:pt x="1228065" y="0"/>
                  </a:moveTo>
                  <a:lnTo>
                    <a:pt x="0" y="0"/>
                  </a:lnTo>
                  <a:lnTo>
                    <a:pt x="0" y="2088783"/>
                  </a:lnTo>
                  <a:lnTo>
                    <a:pt x="1228065" y="2088783"/>
                  </a:lnTo>
                  <a:lnTo>
                    <a:pt x="1228065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70522" y="1250978"/>
              <a:ext cx="1156924" cy="833761"/>
            </a:xfrm>
            <a:custGeom>
              <a:avLst/>
              <a:gdLst/>
              <a:ahLst/>
              <a:cxnLst/>
              <a:rect l="l" t="t" r="r" b="b"/>
              <a:pathLst>
                <a:path w="1156924" h="833761">
                  <a:moveTo>
                    <a:pt x="0" y="0"/>
                  </a:moveTo>
                  <a:lnTo>
                    <a:pt x="1156924" y="0"/>
                  </a:lnTo>
                  <a:lnTo>
                    <a:pt x="1156924" y="833761"/>
                  </a:lnTo>
                  <a:lnTo>
                    <a:pt x="0" y="83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0572043" y="6372240"/>
            <a:ext cx="1869284" cy="1272073"/>
          </a:xfrm>
          <a:custGeom>
            <a:avLst/>
            <a:gdLst/>
            <a:ahLst/>
            <a:cxnLst/>
            <a:rect l="l" t="t" r="r" b="b"/>
            <a:pathLst>
              <a:path w="1869284" h="1272073">
                <a:moveTo>
                  <a:pt x="0" y="0"/>
                </a:moveTo>
                <a:lnTo>
                  <a:pt x="1869284" y="0"/>
                </a:lnTo>
                <a:lnTo>
                  <a:pt x="1869284" y="1272073"/>
                </a:lnTo>
                <a:lnTo>
                  <a:pt x="0" y="127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007481" y="6860657"/>
            <a:ext cx="867693" cy="625321"/>
          </a:xfrm>
          <a:custGeom>
            <a:avLst/>
            <a:gdLst/>
            <a:ahLst/>
            <a:cxnLst/>
            <a:rect l="l" t="t" r="r" b="b"/>
            <a:pathLst>
              <a:path w="867693" h="625321">
                <a:moveTo>
                  <a:pt x="0" y="0"/>
                </a:moveTo>
                <a:lnTo>
                  <a:pt x="867692" y="0"/>
                </a:lnTo>
                <a:lnTo>
                  <a:pt x="867692" y="625321"/>
                </a:lnTo>
                <a:lnTo>
                  <a:pt x="0" y="6253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-610500" y="6805399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46850" y="7348493"/>
            <a:ext cx="8597150" cy="6889434"/>
          </a:xfrm>
          <a:custGeom>
            <a:avLst/>
            <a:gdLst/>
            <a:ahLst/>
            <a:cxnLst/>
            <a:rect l="l" t="t" r="r" b="b"/>
            <a:pathLst>
              <a:path w="8597150" h="6889434">
                <a:moveTo>
                  <a:pt x="0" y="0"/>
                </a:moveTo>
                <a:lnTo>
                  <a:pt x="8597150" y="0"/>
                </a:lnTo>
                <a:lnTo>
                  <a:pt x="8597150" y="6889433"/>
                </a:lnTo>
                <a:lnTo>
                  <a:pt x="0" y="68894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87067" r="-36301"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291859" y="4754568"/>
            <a:ext cx="4817240" cy="4729614"/>
          </a:xfrm>
          <a:custGeom>
            <a:avLst/>
            <a:gdLst/>
            <a:ahLst/>
            <a:cxnLst/>
            <a:rect l="l" t="t" r="r" b="b"/>
            <a:pathLst>
              <a:path w="4817240" h="4729614">
                <a:moveTo>
                  <a:pt x="4817240" y="0"/>
                </a:moveTo>
                <a:lnTo>
                  <a:pt x="0" y="0"/>
                </a:lnTo>
                <a:lnTo>
                  <a:pt x="0" y="4729614"/>
                </a:lnTo>
                <a:lnTo>
                  <a:pt x="4817240" y="4729614"/>
                </a:lnTo>
                <a:lnTo>
                  <a:pt x="4817240" y="0"/>
                </a:lnTo>
                <a:close/>
              </a:path>
            </a:pathLst>
          </a:custGeom>
          <a:blipFill>
            <a:blip r:embed="rId14"/>
            <a:stretch>
              <a:fillRect b="-2236"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-191845" y="7176438"/>
            <a:ext cx="2967408" cy="3602434"/>
          </a:xfrm>
          <a:custGeom>
            <a:avLst/>
            <a:gdLst/>
            <a:ahLst/>
            <a:cxnLst/>
            <a:rect l="l" t="t" r="r" b="b"/>
            <a:pathLst>
              <a:path w="2967408" h="3602434">
                <a:moveTo>
                  <a:pt x="2967408" y="0"/>
                </a:moveTo>
                <a:lnTo>
                  <a:pt x="0" y="0"/>
                </a:lnTo>
                <a:lnTo>
                  <a:pt x="0" y="3602434"/>
                </a:lnTo>
                <a:lnTo>
                  <a:pt x="2967408" y="3602434"/>
                </a:lnTo>
                <a:lnTo>
                  <a:pt x="2967408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514436" y="1626012"/>
            <a:ext cx="4122571" cy="5722481"/>
          </a:xfrm>
          <a:custGeom>
            <a:avLst/>
            <a:gdLst/>
            <a:ahLst/>
            <a:cxnLst/>
            <a:rect l="l" t="t" r="r" b="b"/>
            <a:pathLst>
              <a:path w="4122571" h="5722481">
                <a:moveTo>
                  <a:pt x="0" y="0"/>
                </a:moveTo>
                <a:lnTo>
                  <a:pt x="4122571" y="0"/>
                </a:lnTo>
                <a:lnTo>
                  <a:pt x="4122571" y="5722481"/>
                </a:lnTo>
                <a:lnTo>
                  <a:pt x="0" y="572248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7296495" y="7791599"/>
            <a:ext cx="9249963" cy="1838430"/>
          </a:xfrm>
          <a:custGeom>
            <a:avLst/>
            <a:gdLst/>
            <a:ahLst/>
            <a:cxnLst/>
            <a:rect l="l" t="t" r="r" b="b"/>
            <a:pathLst>
              <a:path w="9249963" h="1838430">
                <a:moveTo>
                  <a:pt x="9249963" y="0"/>
                </a:moveTo>
                <a:lnTo>
                  <a:pt x="0" y="0"/>
                </a:lnTo>
                <a:lnTo>
                  <a:pt x="0" y="1838430"/>
                </a:lnTo>
                <a:lnTo>
                  <a:pt x="9249963" y="1838430"/>
                </a:lnTo>
                <a:lnTo>
                  <a:pt x="9249963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739225" flipH="1">
            <a:off x="10368836" y="632112"/>
            <a:ext cx="1592991" cy="1716354"/>
          </a:xfrm>
          <a:custGeom>
            <a:avLst/>
            <a:gdLst/>
            <a:ahLst/>
            <a:cxnLst/>
            <a:rect l="l" t="t" r="r" b="b"/>
            <a:pathLst>
              <a:path w="1592991" h="1716354">
                <a:moveTo>
                  <a:pt x="1592991" y="0"/>
                </a:moveTo>
                <a:lnTo>
                  <a:pt x="0" y="0"/>
                </a:lnTo>
                <a:lnTo>
                  <a:pt x="0" y="1716354"/>
                </a:lnTo>
                <a:lnTo>
                  <a:pt x="1592991" y="1716354"/>
                </a:lnTo>
                <a:lnTo>
                  <a:pt x="1592991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910690" y="8578109"/>
            <a:ext cx="1502235" cy="573353"/>
          </a:xfrm>
          <a:custGeom>
            <a:avLst/>
            <a:gdLst/>
            <a:ahLst/>
            <a:cxnLst/>
            <a:rect l="l" t="t" r="r" b="b"/>
            <a:pathLst>
              <a:path w="1502235" h="573353">
                <a:moveTo>
                  <a:pt x="0" y="0"/>
                </a:moveTo>
                <a:lnTo>
                  <a:pt x="1502235" y="0"/>
                </a:lnTo>
                <a:lnTo>
                  <a:pt x="1502235" y="573353"/>
                </a:lnTo>
                <a:lnTo>
                  <a:pt x="0" y="57335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953542" y="2618779"/>
            <a:ext cx="10380917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15"/>
              </a:lnSpc>
            </a:pPr>
            <a:r>
              <a:rPr lang="en-US" sz="17215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WISATA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804916" y="-5246409"/>
            <a:ext cx="6413276" cy="14159947"/>
          </a:xfrm>
          <a:custGeom>
            <a:avLst/>
            <a:gdLst/>
            <a:ahLst/>
            <a:cxnLst/>
            <a:rect l="l" t="t" r="r" b="b"/>
            <a:pathLst>
              <a:path w="6413276" h="14159947">
                <a:moveTo>
                  <a:pt x="0" y="0"/>
                </a:moveTo>
                <a:lnTo>
                  <a:pt x="6413276" y="0"/>
                </a:lnTo>
                <a:lnTo>
                  <a:pt x="6413276" y="14159947"/>
                </a:lnTo>
                <a:lnTo>
                  <a:pt x="0" y="1415994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070165" y="1581587"/>
            <a:ext cx="4187519" cy="8030127"/>
          </a:xfrm>
          <a:custGeom>
            <a:avLst/>
            <a:gdLst/>
            <a:ahLst/>
            <a:cxnLst/>
            <a:rect l="l" t="t" r="r" b="b"/>
            <a:pathLst>
              <a:path w="4187519" h="8030127">
                <a:moveTo>
                  <a:pt x="0" y="0"/>
                </a:moveTo>
                <a:lnTo>
                  <a:pt x="4187519" y="0"/>
                </a:lnTo>
                <a:lnTo>
                  <a:pt x="4187519" y="8030127"/>
                </a:lnTo>
                <a:lnTo>
                  <a:pt x="0" y="803012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H="1">
            <a:off x="14804916" y="6579351"/>
            <a:ext cx="3483084" cy="3971220"/>
          </a:xfrm>
          <a:custGeom>
            <a:avLst/>
            <a:gdLst/>
            <a:ahLst/>
            <a:cxnLst/>
            <a:rect l="l" t="t" r="r" b="b"/>
            <a:pathLst>
              <a:path w="3483084" h="3971220">
                <a:moveTo>
                  <a:pt x="3483084" y="0"/>
                </a:moveTo>
                <a:lnTo>
                  <a:pt x="0" y="0"/>
                </a:lnTo>
                <a:lnTo>
                  <a:pt x="0" y="3971220"/>
                </a:lnTo>
                <a:lnTo>
                  <a:pt x="3483084" y="3971220"/>
                </a:lnTo>
                <a:lnTo>
                  <a:pt x="3483084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208346" y="8770102"/>
            <a:ext cx="918255" cy="1238792"/>
          </a:xfrm>
          <a:custGeom>
            <a:avLst/>
            <a:gdLst/>
            <a:ahLst/>
            <a:cxnLst/>
            <a:rect l="l" t="t" r="r" b="b"/>
            <a:pathLst>
              <a:path w="918255" h="1238792">
                <a:moveTo>
                  <a:pt x="0" y="0"/>
                </a:moveTo>
                <a:lnTo>
                  <a:pt x="918254" y="0"/>
                </a:lnTo>
                <a:lnTo>
                  <a:pt x="918254" y="1238792"/>
                </a:lnTo>
                <a:lnTo>
                  <a:pt x="0" y="123879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9611475">
            <a:off x="8549743" y="-2647542"/>
            <a:ext cx="8302249" cy="3853466"/>
          </a:xfrm>
          <a:custGeom>
            <a:avLst/>
            <a:gdLst/>
            <a:ahLst/>
            <a:cxnLst/>
            <a:rect l="l" t="t" r="r" b="b"/>
            <a:pathLst>
              <a:path w="8302249" h="3853466">
                <a:moveTo>
                  <a:pt x="0" y="0"/>
                </a:moveTo>
                <a:lnTo>
                  <a:pt x="8302249" y="0"/>
                </a:lnTo>
                <a:lnTo>
                  <a:pt x="8302249" y="3853466"/>
                </a:lnTo>
                <a:lnTo>
                  <a:pt x="0" y="38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9560219" flipH="1">
            <a:off x="-2606004" y="-1832312"/>
            <a:ext cx="8302249" cy="3853466"/>
          </a:xfrm>
          <a:custGeom>
            <a:avLst/>
            <a:gdLst/>
            <a:ahLst/>
            <a:cxnLst/>
            <a:rect l="l" t="t" r="r" b="b"/>
            <a:pathLst>
              <a:path w="8302249" h="3853466">
                <a:moveTo>
                  <a:pt x="8302248" y="0"/>
                </a:moveTo>
                <a:lnTo>
                  <a:pt x="0" y="0"/>
                </a:lnTo>
                <a:lnTo>
                  <a:pt x="0" y="3853466"/>
                </a:lnTo>
                <a:lnTo>
                  <a:pt x="8302248" y="3853466"/>
                </a:lnTo>
                <a:lnTo>
                  <a:pt x="8302248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430922" y="6687070"/>
            <a:ext cx="1982261" cy="1015909"/>
          </a:xfrm>
          <a:custGeom>
            <a:avLst/>
            <a:gdLst/>
            <a:ahLst/>
            <a:cxnLst/>
            <a:rect l="l" t="t" r="r" b="b"/>
            <a:pathLst>
              <a:path w="1982261" h="1015909">
                <a:moveTo>
                  <a:pt x="0" y="0"/>
                </a:moveTo>
                <a:lnTo>
                  <a:pt x="1982261" y="0"/>
                </a:lnTo>
                <a:lnTo>
                  <a:pt x="1982261" y="1015909"/>
                </a:lnTo>
                <a:lnTo>
                  <a:pt x="0" y="101590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748399" y="4425991"/>
            <a:ext cx="704443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60"/>
              </a:lnSpc>
            </a:pPr>
            <a:r>
              <a:rPr lang="en-US" sz="1286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DI KOTAKU</a:t>
            </a:r>
          </a:p>
        </p:txBody>
      </p:sp>
      <p:sp>
        <p:nvSpPr>
          <p:cNvPr id="32" name="Action Button: Go Forward or Next 31">
            <a:hlinkClick r:id="" action="ppaction://hlinkshowjump?jump=nextslide" highlightClick="1">
              <a:snd r:embed="rId26" name="applause.wav"/>
            </a:hlinkClick>
            <a:extLst>
              <a:ext uri="{FF2B5EF4-FFF2-40B4-BE49-F238E27FC236}">
                <a16:creationId xmlns:a16="http://schemas.microsoft.com/office/drawing/2014/main" id="{C95AF3A4-8685-AC5F-8980-7294579BCA3B}"/>
              </a:ext>
            </a:extLst>
          </p:cNvPr>
          <p:cNvSpPr/>
          <p:nvPr/>
        </p:nvSpPr>
        <p:spPr>
          <a:xfrm>
            <a:off x="5752316" y="7688375"/>
            <a:ext cx="1620151" cy="1015909"/>
          </a:xfrm>
          <a:prstGeom prst="actionButtonForwardNex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4E266FED-26CB-1ED1-44B9-67161B5BA0D9}"/>
              </a:ext>
            </a:extLst>
          </p:cNvPr>
          <p:cNvSpPr txBox="1"/>
          <p:nvPr/>
        </p:nvSpPr>
        <p:spPr>
          <a:xfrm>
            <a:off x="5199859" y="7191069"/>
            <a:ext cx="7054149" cy="1434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60"/>
              </a:lnSpc>
            </a:pPr>
            <a:r>
              <a:rPr lang="en-US" sz="66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mulai</a:t>
            </a:r>
            <a:endParaRPr lang="en-US" sz="6600" dirty="0">
              <a:solidFill>
                <a:srgbClr val="1F7669"/>
              </a:solidFill>
              <a:latin typeface="Swung Note"/>
              <a:ea typeface="Swung Note"/>
              <a:cs typeface="Swung Note"/>
              <a:sym typeface="Swung Note"/>
            </a:endParaRPr>
          </a:p>
        </p:txBody>
      </p:sp>
      <p:pic>
        <p:nvPicPr>
          <p:cNvPr id="34" name="kids-cartoon-music-289450">
            <a:hlinkClick r:id="" action="ppaction://media"/>
            <a:extLst>
              <a:ext uri="{FF2B5EF4-FFF2-40B4-BE49-F238E27FC236}">
                <a16:creationId xmlns:a16="http://schemas.microsoft.com/office/drawing/2014/main" id="{7B73165D-0C48-A281-2E5D-92DE525EBC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3922524" y="9710230"/>
            <a:ext cx="487363" cy="48736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8932"/>
    </mc:Choice>
    <mc:Fallback xmlns="">
      <p:transition spd="slow" advClick="0" advTm="58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854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379392" y="-1114325"/>
            <a:ext cx="7124212" cy="5349983"/>
          </a:xfrm>
          <a:custGeom>
            <a:avLst/>
            <a:gdLst/>
            <a:ahLst/>
            <a:cxnLst/>
            <a:rect l="l" t="t" r="r" b="b"/>
            <a:pathLst>
              <a:path w="7124212" h="5349983">
                <a:moveTo>
                  <a:pt x="7124212" y="0"/>
                </a:moveTo>
                <a:lnTo>
                  <a:pt x="0" y="0"/>
                </a:lnTo>
                <a:lnTo>
                  <a:pt x="0" y="5349982"/>
                </a:lnTo>
                <a:lnTo>
                  <a:pt x="7124212" y="5349982"/>
                </a:lnTo>
                <a:lnTo>
                  <a:pt x="712421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24432" y="133409"/>
            <a:ext cx="5042158" cy="3786448"/>
          </a:xfrm>
          <a:custGeom>
            <a:avLst/>
            <a:gdLst/>
            <a:ahLst/>
            <a:cxnLst/>
            <a:rect l="l" t="t" r="r" b="b"/>
            <a:pathLst>
              <a:path w="5042158" h="3786448">
                <a:moveTo>
                  <a:pt x="5042157" y="0"/>
                </a:moveTo>
                <a:lnTo>
                  <a:pt x="0" y="0"/>
                </a:lnTo>
                <a:lnTo>
                  <a:pt x="0" y="3786448"/>
                </a:lnTo>
                <a:lnTo>
                  <a:pt x="5042157" y="3786448"/>
                </a:lnTo>
                <a:lnTo>
                  <a:pt x="50421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0262870" y="-1216506"/>
            <a:ext cx="10776885" cy="7144090"/>
          </a:xfrm>
          <a:custGeom>
            <a:avLst/>
            <a:gdLst/>
            <a:ahLst/>
            <a:cxnLst/>
            <a:rect l="l" t="t" r="r" b="b"/>
            <a:pathLst>
              <a:path w="10776885" h="7144090">
                <a:moveTo>
                  <a:pt x="10776884" y="0"/>
                </a:moveTo>
                <a:lnTo>
                  <a:pt x="0" y="0"/>
                </a:lnTo>
                <a:lnTo>
                  <a:pt x="0" y="7144090"/>
                </a:lnTo>
                <a:lnTo>
                  <a:pt x="10776884" y="7144090"/>
                </a:lnTo>
                <a:lnTo>
                  <a:pt x="1077688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3525281" y="1028700"/>
            <a:ext cx="3213211" cy="2381793"/>
          </a:xfrm>
          <a:custGeom>
            <a:avLst/>
            <a:gdLst/>
            <a:ahLst/>
            <a:cxnLst/>
            <a:rect l="l" t="t" r="r" b="b"/>
            <a:pathLst>
              <a:path w="3213211" h="2381793">
                <a:moveTo>
                  <a:pt x="3213211" y="0"/>
                </a:moveTo>
                <a:lnTo>
                  <a:pt x="0" y="0"/>
                </a:lnTo>
                <a:lnTo>
                  <a:pt x="0" y="2381793"/>
                </a:lnTo>
                <a:lnTo>
                  <a:pt x="3213211" y="2381793"/>
                </a:lnTo>
                <a:lnTo>
                  <a:pt x="321321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464049" y="2355539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8999" y="0"/>
                </a:moveTo>
                <a:lnTo>
                  <a:pt x="0" y="0"/>
                </a:lnTo>
                <a:lnTo>
                  <a:pt x="0" y="11681014"/>
                </a:lnTo>
                <a:lnTo>
                  <a:pt x="19508999" y="11681014"/>
                </a:lnTo>
                <a:lnTo>
                  <a:pt x="1950899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8" name="Freeform 8"/>
          <p:cNvSpPr/>
          <p:nvPr/>
        </p:nvSpPr>
        <p:spPr>
          <a:xfrm>
            <a:off x="6952474" y="910490"/>
            <a:ext cx="5871936" cy="3009367"/>
          </a:xfrm>
          <a:custGeom>
            <a:avLst/>
            <a:gdLst/>
            <a:ahLst/>
            <a:cxnLst/>
            <a:rect l="l" t="t" r="r" b="b"/>
            <a:pathLst>
              <a:path w="5871936" h="3009367">
                <a:moveTo>
                  <a:pt x="0" y="0"/>
                </a:moveTo>
                <a:lnTo>
                  <a:pt x="5871936" y="0"/>
                </a:lnTo>
                <a:lnTo>
                  <a:pt x="5871936" y="3009367"/>
                </a:lnTo>
                <a:lnTo>
                  <a:pt x="0" y="300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121853" y="7976644"/>
            <a:ext cx="3441321" cy="44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endParaRPr lang="en-US" sz="3400" dirty="0">
              <a:solidFill>
                <a:srgbClr val="1F766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Freeform 10"/>
          <p:cNvSpPr/>
          <p:nvPr/>
        </p:nvSpPr>
        <p:spPr>
          <a:xfrm rot="-1177305" flipH="1">
            <a:off x="13190334" y="8649099"/>
            <a:ext cx="7483496" cy="3473445"/>
          </a:xfrm>
          <a:custGeom>
            <a:avLst/>
            <a:gdLst/>
            <a:ahLst/>
            <a:cxnLst/>
            <a:rect l="l" t="t" r="r" b="b"/>
            <a:pathLst>
              <a:path w="7483496" h="3473445">
                <a:moveTo>
                  <a:pt x="7483496" y="0"/>
                </a:moveTo>
                <a:lnTo>
                  <a:pt x="0" y="0"/>
                </a:lnTo>
                <a:lnTo>
                  <a:pt x="0" y="3473444"/>
                </a:lnTo>
                <a:lnTo>
                  <a:pt x="7483496" y="3473444"/>
                </a:lnTo>
                <a:lnTo>
                  <a:pt x="7483496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7948278" y="5143500"/>
            <a:ext cx="14900751" cy="2961524"/>
          </a:xfrm>
          <a:custGeom>
            <a:avLst/>
            <a:gdLst/>
            <a:ahLst/>
            <a:cxnLst/>
            <a:rect l="l" t="t" r="r" b="b"/>
            <a:pathLst>
              <a:path w="14900751" h="2961524">
                <a:moveTo>
                  <a:pt x="14900752" y="0"/>
                </a:moveTo>
                <a:lnTo>
                  <a:pt x="0" y="0"/>
                </a:lnTo>
                <a:lnTo>
                  <a:pt x="0" y="2961524"/>
                </a:lnTo>
                <a:lnTo>
                  <a:pt x="14900752" y="2961524"/>
                </a:lnTo>
                <a:lnTo>
                  <a:pt x="1490075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63285" y="1043880"/>
            <a:ext cx="7263702" cy="8727906"/>
          </a:xfrm>
          <a:custGeom>
            <a:avLst/>
            <a:gdLst/>
            <a:ahLst/>
            <a:cxnLst/>
            <a:rect l="l" t="t" r="r" b="b"/>
            <a:pathLst>
              <a:path w="7263702" h="8727906">
                <a:moveTo>
                  <a:pt x="0" y="0"/>
                </a:moveTo>
                <a:lnTo>
                  <a:pt x="7263702" y="0"/>
                </a:lnTo>
                <a:lnTo>
                  <a:pt x="7263702" y="8727906"/>
                </a:lnTo>
                <a:lnTo>
                  <a:pt x="0" y="8727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468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51906" y="528133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4"/>
                </a:lnTo>
                <a:lnTo>
                  <a:pt x="0" y="1001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91698" y="5483392"/>
            <a:ext cx="522687" cy="515000"/>
          </a:xfrm>
          <a:custGeom>
            <a:avLst/>
            <a:gdLst/>
            <a:ahLst/>
            <a:cxnLst/>
            <a:rect l="l" t="t" r="r" b="b"/>
            <a:pathLst>
              <a:path w="522687" h="515000">
                <a:moveTo>
                  <a:pt x="0" y="0"/>
                </a:moveTo>
                <a:lnTo>
                  <a:pt x="522687" y="0"/>
                </a:lnTo>
                <a:lnTo>
                  <a:pt x="522687" y="515000"/>
                </a:lnTo>
                <a:lnTo>
                  <a:pt x="0" y="5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92717" y="8133813"/>
            <a:ext cx="522687" cy="515000"/>
          </a:xfrm>
          <a:custGeom>
            <a:avLst/>
            <a:gdLst/>
            <a:ahLst/>
            <a:cxnLst/>
            <a:rect l="l" t="t" r="r" b="b"/>
            <a:pathLst>
              <a:path w="522687" h="515000">
                <a:moveTo>
                  <a:pt x="0" y="0"/>
                </a:moveTo>
                <a:lnTo>
                  <a:pt x="522686" y="0"/>
                </a:lnTo>
                <a:lnTo>
                  <a:pt x="522686" y="515000"/>
                </a:lnTo>
                <a:lnTo>
                  <a:pt x="0" y="5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191698" y="6351471"/>
            <a:ext cx="522687" cy="515000"/>
          </a:xfrm>
          <a:custGeom>
            <a:avLst/>
            <a:gdLst/>
            <a:ahLst/>
            <a:cxnLst/>
            <a:rect l="l" t="t" r="r" b="b"/>
            <a:pathLst>
              <a:path w="522687" h="515000">
                <a:moveTo>
                  <a:pt x="0" y="0"/>
                </a:moveTo>
                <a:lnTo>
                  <a:pt x="522687" y="0"/>
                </a:lnTo>
                <a:lnTo>
                  <a:pt x="522687" y="515000"/>
                </a:lnTo>
                <a:lnTo>
                  <a:pt x="0" y="5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2301723" y="5698873"/>
            <a:ext cx="522687" cy="515000"/>
          </a:xfrm>
          <a:custGeom>
            <a:avLst/>
            <a:gdLst/>
            <a:ahLst/>
            <a:cxnLst/>
            <a:rect l="l" t="t" r="r" b="b"/>
            <a:pathLst>
              <a:path w="522687" h="515000">
                <a:moveTo>
                  <a:pt x="0" y="0"/>
                </a:moveTo>
                <a:lnTo>
                  <a:pt x="522687" y="0"/>
                </a:lnTo>
                <a:lnTo>
                  <a:pt x="522687" y="515000"/>
                </a:lnTo>
                <a:lnTo>
                  <a:pt x="0" y="5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301723" y="8133813"/>
            <a:ext cx="522687" cy="515000"/>
          </a:xfrm>
          <a:custGeom>
            <a:avLst/>
            <a:gdLst/>
            <a:ahLst/>
            <a:cxnLst/>
            <a:rect l="l" t="t" r="r" b="b"/>
            <a:pathLst>
              <a:path w="522687" h="515000">
                <a:moveTo>
                  <a:pt x="0" y="0"/>
                </a:moveTo>
                <a:lnTo>
                  <a:pt x="522687" y="0"/>
                </a:lnTo>
                <a:lnTo>
                  <a:pt x="522687" y="515000"/>
                </a:lnTo>
                <a:lnTo>
                  <a:pt x="0" y="5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301723" y="6906771"/>
            <a:ext cx="522687" cy="515000"/>
          </a:xfrm>
          <a:custGeom>
            <a:avLst/>
            <a:gdLst/>
            <a:ahLst/>
            <a:cxnLst/>
            <a:rect l="l" t="t" r="r" b="b"/>
            <a:pathLst>
              <a:path w="522687" h="515000">
                <a:moveTo>
                  <a:pt x="0" y="0"/>
                </a:moveTo>
                <a:lnTo>
                  <a:pt x="522687" y="0"/>
                </a:lnTo>
                <a:lnTo>
                  <a:pt x="522687" y="515000"/>
                </a:lnTo>
                <a:lnTo>
                  <a:pt x="0" y="515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9689239" y="3717464"/>
            <a:ext cx="4855831" cy="116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Daftar Isi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08719" y="5272286"/>
            <a:ext cx="4855831" cy="448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3400" dirty="0" err="1">
                <a:solidFill>
                  <a:srgbClr val="1F7669"/>
                </a:solidFill>
                <a:latin typeface="Sniglet"/>
                <a:ea typeface="Sniglet"/>
                <a:cs typeface="Sniglet"/>
                <a:sym typeface="Sniglet"/>
              </a:rPr>
              <a:t>Tempat</a:t>
            </a:r>
            <a:r>
              <a:rPr lang="en-US" sz="3400" dirty="0">
                <a:solidFill>
                  <a:srgbClr val="1F7669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400" dirty="0" err="1">
                <a:solidFill>
                  <a:srgbClr val="1F7669"/>
                </a:solidFill>
                <a:latin typeface="Sniglet"/>
                <a:ea typeface="Sniglet"/>
                <a:cs typeface="Sniglet"/>
                <a:sym typeface="Sniglet"/>
              </a:rPr>
              <a:t>Wisata</a:t>
            </a:r>
            <a:r>
              <a:rPr lang="en-US" sz="3400" dirty="0">
                <a:solidFill>
                  <a:srgbClr val="1F7669"/>
                </a:solidFill>
                <a:latin typeface="Sniglet"/>
                <a:ea typeface="Sniglet"/>
                <a:cs typeface="Sniglet"/>
                <a:sym typeface="Sniglet"/>
              </a:rPr>
              <a:t> Di Kotaku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08719" y="6456528"/>
            <a:ext cx="3441321" cy="44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3400" dirty="0" err="1">
                <a:solidFill>
                  <a:srgbClr val="1F7669"/>
                </a:solidFill>
                <a:latin typeface="Sniglet"/>
                <a:ea typeface="Sniglet"/>
                <a:cs typeface="Sniglet"/>
                <a:sym typeface="Sniglet"/>
              </a:rPr>
              <a:t>Kuis</a:t>
            </a:r>
            <a:r>
              <a:rPr lang="en-US" sz="3400" dirty="0">
                <a:solidFill>
                  <a:srgbClr val="1F7669"/>
                </a:solidFill>
                <a:latin typeface="Sniglet"/>
                <a:ea typeface="Sniglet"/>
                <a:cs typeface="Sniglet"/>
                <a:sym typeface="Sniglet"/>
              </a:rPr>
              <a:t> Ceria</a:t>
            </a:r>
          </a:p>
        </p:txBody>
      </p:sp>
      <p:sp>
        <p:nvSpPr>
          <p:cNvPr id="26" name="Action Button: Go Forward or Next 25">
            <a:hlinkClick r:id="" action="ppaction://hlinkshowjump?jump=nextslide" highlightClick="1">
              <a:snd r:embed="rId13" name="applause.wav"/>
            </a:hlinkClick>
            <a:extLst>
              <a:ext uri="{FF2B5EF4-FFF2-40B4-BE49-F238E27FC236}">
                <a16:creationId xmlns:a16="http://schemas.microsoft.com/office/drawing/2014/main" id="{4FA3EBA0-51F5-4700-AB90-E11D41EDAC82}"/>
              </a:ext>
            </a:extLst>
          </p:cNvPr>
          <p:cNvSpPr/>
          <p:nvPr/>
        </p:nvSpPr>
        <p:spPr>
          <a:xfrm>
            <a:off x="9927383" y="5158152"/>
            <a:ext cx="960767" cy="650480"/>
          </a:xfrm>
          <a:prstGeom prst="actionButtonForwardNex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ction Button: Go Forward or Next 28">
            <a:hlinkClick r:id="rId14" action="ppaction://hlinksldjump" highlightClick="1">
              <a:snd r:embed="rId13" name="applause.wav"/>
            </a:hlinkClick>
            <a:extLst>
              <a:ext uri="{FF2B5EF4-FFF2-40B4-BE49-F238E27FC236}">
                <a16:creationId xmlns:a16="http://schemas.microsoft.com/office/drawing/2014/main" id="{4EF9D0C2-7157-BE5B-89F7-C9C2A5E3C9DD}"/>
              </a:ext>
            </a:extLst>
          </p:cNvPr>
          <p:cNvSpPr/>
          <p:nvPr/>
        </p:nvSpPr>
        <p:spPr>
          <a:xfrm>
            <a:off x="9927382" y="6355242"/>
            <a:ext cx="960767" cy="650480"/>
          </a:xfrm>
          <a:prstGeom prst="actionButtonForwardNex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4142579" y="612335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231439" y="1935578"/>
            <a:ext cx="7345489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6099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TAU GA TEMPAT WISATA DI TASIKMALAYA?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028AC9-C2B0-7D5E-93F6-C9BA13A642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615783"/>
            <a:ext cx="6858000" cy="4572000"/>
          </a:xfrm>
          <a:prstGeom prst="rect">
            <a:avLst/>
          </a:prstGeom>
        </p:spPr>
      </p:pic>
      <p:sp>
        <p:nvSpPr>
          <p:cNvPr id="24" name="Rectangle 23">
            <a:hlinkClick r:id="" action="ppaction://hlinkshowjump?jump=nextslide">
              <a:snd r:embed="rId19" name="applause.wav"/>
            </a:hlinkClick>
            <a:extLst>
              <a:ext uri="{FF2B5EF4-FFF2-40B4-BE49-F238E27FC236}">
                <a16:creationId xmlns:a16="http://schemas.microsoft.com/office/drawing/2014/main" id="{40417F79-5CFC-AF8D-2997-3DA8E70031D6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19" name="applause.wav"/>
            </a:hlinkClick>
            <a:extLst>
              <a:ext uri="{FF2B5EF4-FFF2-40B4-BE49-F238E27FC236}">
                <a16:creationId xmlns:a16="http://schemas.microsoft.com/office/drawing/2014/main" id="{C36AA35F-31CE-0880-A45E-A1B27EDACDDE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19" name="applause.wav"/>
            </a:hlinkClick>
            <a:extLst>
              <a:ext uri="{FF2B5EF4-FFF2-40B4-BE49-F238E27FC236}">
                <a16:creationId xmlns:a16="http://schemas.microsoft.com/office/drawing/2014/main" id="{FFFC1CF8-E70C-8B78-E808-A4759789AE5F}"/>
              </a:ext>
            </a:extLst>
          </p:cNvPr>
          <p:cNvSpPr/>
          <p:nvPr/>
        </p:nvSpPr>
        <p:spPr>
          <a:xfrm>
            <a:off x="462295" y="8167009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19" name="applause.wav"/>
            </a:hlinkClick>
            <a:extLst>
              <a:ext uri="{FF2B5EF4-FFF2-40B4-BE49-F238E27FC236}">
                <a16:creationId xmlns:a16="http://schemas.microsoft.com/office/drawing/2014/main" id="{D8CD7C9A-9F25-0707-CA4D-CF89686F1D27}"/>
              </a:ext>
            </a:extLst>
          </p:cNvPr>
          <p:cNvSpPr/>
          <p:nvPr/>
        </p:nvSpPr>
        <p:spPr>
          <a:xfrm rot="10800000">
            <a:off x="1001524" y="8454619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4359B-FF30-76C7-852D-7967BF281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A27E7D-CFDF-2F54-BBC2-CBCA975B0E5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DDB42F-FBF5-D115-9135-20CF28B5357A}"/>
              </a:ext>
            </a:extLst>
          </p:cNvPr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E95C935-4BF9-117F-8E47-088417D663D1}"/>
              </a:ext>
            </a:extLst>
          </p:cNvPr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74E8500-BDAD-675E-5833-055B782BF13E}"/>
              </a:ext>
            </a:extLst>
          </p:cNvPr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9B8148D-9229-9C94-F9C7-BC929839C412}"/>
              </a:ext>
            </a:extLst>
          </p:cNvPr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ED1FF9A-2249-5A52-F5F0-B53455DECDBC}"/>
              </a:ext>
            </a:extLst>
          </p:cNvPr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B7286C-595A-934D-BC16-D80BCEB78634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907396D-D86E-BE36-C778-7627037A9660}"/>
              </a:ext>
            </a:extLst>
          </p:cNvPr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5BB4391-9E90-3C1D-D367-5F2B7E52E4F3}"/>
              </a:ext>
            </a:extLst>
          </p:cNvPr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B80BFD5-E18B-9E0B-D077-4809C810B7DB}"/>
              </a:ext>
            </a:extLst>
          </p:cNvPr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0CFFE68-DB02-6CE2-3D04-69638BB5EC65}"/>
              </a:ext>
            </a:extLst>
          </p:cNvPr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77E180F-5556-0C3D-C3A7-B93E6E1734F7}"/>
              </a:ext>
            </a:extLst>
          </p:cNvPr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75E9B1D6-E3BE-64E0-5551-D5C1274B5EE7}"/>
              </a:ext>
            </a:extLst>
          </p:cNvPr>
          <p:cNvSpPr/>
          <p:nvPr/>
        </p:nvSpPr>
        <p:spPr>
          <a:xfrm flipH="1">
            <a:off x="2328384" y="484356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ABD8916-45C3-3D88-7438-1F70ED3584E3}"/>
              </a:ext>
            </a:extLst>
          </p:cNvPr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41FBED4-18C7-AD99-68ED-32278BBEED74}"/>
              </a:ext>
            </a:extLst>
          </p:cNvPr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0B823B5-D30C-B8B1-4F22-A188C1981F6C}"/>
              </a:ext>
            </a:extLst>
          </p:cNvPr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2CCE2BF-D286-61F0-8759-66693BEA630B}"/>
              </a:ext>
            </a:extLst>
          </p:cNvPr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562969D5-96F6-D18C-F594-F507D0E124D9}"/>
              </a:ext>
            </a:extLst>
          </p:cNvPr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Rectangle 23">
            <a:hlinkClick r:id="" action="ppaction://hlinkshowjump?jump=next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D46EE57B-386D-102D-EBF1-D418E4254F03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B2F6EAFE-70EB-7604-E656-1909DE61B082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89D824F9-2702-28C8-30AE-1D743F20A685}"/>
              </a:ext>
            </a:extLst>
          </p:cNvPr>
          <p:cNvSpPr/>
          <p:nvPr/>
        </p:nvSpPr>
        <p:spPr>
          <a:xfrm>
            <a:off x="511033" y="7986017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3B5F60FB-1429-9923-A2A8-9C13C50747E5}"/>
              </a:ext>
            </a:extLst>
          </p:cNvPr>
          <p:cNvSpPr/>
          <p:nvPr/>
        </p:nvSpPr>
        <p:spPr>
          <a:xfrm rot="10800000">
            <a:off x="1043349" y="822652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1" name="ssstik.io_@amazingtasikmalaya_1745249135434">
            <a:hlinkClick r:id="" action="ppaction://media"/>
            <a:extLst>
              <a:ext uri="{FF2B5EF4-FFF2-40B4-BE49-F238E27FC236}">
                <a16:creationId xmlns:a16="http://schemas.microsoft.com/office/drawing/2014/main" id="{83262519-62A1-D9FD-711C-EE25C0CCB2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645031" y="1087424"/>
            <a:ext cx="4913034" cy="87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5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4634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05640-1A2A-19CA-C508-08A03142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2EB7C8-C020-AF26-1B18-FA87A287EA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2A38ECC-FA45-FCB9-D0A7-95C2412CE63F}"/>
              </a:ext>
            </a:extLst>
          </p:cNvPr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0FAFDFA-B5FE-AC99-9E1B-77EF89525B42}"/>
              </a:ext>
            </a:extLst>
          </p:cNvPr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96E9A38-A2AB-C681-85FE-B80D4EDB6565}"/>
              </a:ext>
            </a:extLst>
          </p:cNvPr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05E8D3-A6D6-6EC9-088C-6D02928C0615}"/>
              </a:ext>
            </a:extLst>
          </p:cNvPr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EDFC313-55B4-B3A5-1B7E-076C6B6AF558}"/>
              </a:ext>
            </a:extLst>
          </p:cNvPr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73BBF78-3903-E7E8-383C-7DE06CD97F0F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D89E568-3836-3CAD-1DC0-BCF0F4A6EF04}"/>
              </a:ext>
            </a:extLst>
          </p:cNvPr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731E593-B99B-D22E-896C-847314E27D1A}"/>
              </a:ext>
            </a:extLst>
          </p:cNvPr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B5B1CEB-49AA-36E4-92EB-7C2FE1159476}"/>
              </a:ext>
            </a:extLst>
          </p:cNvPr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C8F44C7-39A5-8227-E04A-8BDC23A2B04B}"/>
              </a:ext>
            </a:extLst>
          </p:cNvPr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1E7137A-F40A-1EE4-FDFC-54E6FD75FBED}"/>
              </a:ext>
            </a:extLst>
          </p:cNvPr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161815E-51ED-E79B-AF5B-11449A4A7506}"/>
              </a:ext>
            </a:extLst>
          </p:cNvPr>
          <p:cNvSpPr/>
          <p:nvPr/>
        </p:nvSpPr>
        <p:spPr>
          <a:xfrm flipH="1">
            <a:off x="4142579" y="612335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E7C1D63-85D4-C9BC-499A-2E2EB58E55B0}"/>
              </a:ext>
            </a:extLst>
          </p:cNvPr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DF89A0C-0454-50EA-BBCB-CC3492CBC4F2}"/>
              </a:ext>
            </a:extLst>
          </p:cNvPr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8D8FFEC-9568-D5C9-C36E-6342D9CEAEC5}"/>
              </a:ext>
            </a:extLst>
          </p:cNvPr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D5AF34B-6085-1D49-D32A-2D56D0749AAD}"/>
              </a:ext>
            </a:extLst>
          </p:cNvPr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13D0F4C-C227-E9B7-56BE-DD3DDC3E3B11}"/>
              </a:ext>
            </a:extLst>
          </p:cNvPr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E24B4BD-16FC-FA9A-B69F-E7248CA55D02}"/>
              </a:ext>
            </a:extLst>
          </p:cNvPr>
          <p:cNvSpPr txBox="1"/>
          <p:nvPr/>
        </p:nvSpPr>
        <p:spPr>
          <a:xfrm>
            <a:off x="5231439" y="1935578"/>
            <a:ext cx="7345489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6099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TAU GA TEMPAT WISATA DI TASIKMALAYA?</a:t>
            </a:r>
          </a:p>
        </p:txBody>
      </p:sp>
      <p:sp>
        <p:nvSpPr>
          <p:cNvPr id="24" name="Rectangle 23">
            <a:hlinkClick r:id="" action="ppaction://hlinkshowjump?jump=next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332DFEC1-8F6B-543B-2C3C-EAE5FA3DC219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3A81F1ED-206E-AE04-E2CA-D3BDF2E8B2EC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11188B1D-724D-876A-2A4E-2C582E332653}"/>
              </a:ext>
            </a:extLst>
          </p:cNvPr>
          <p:cNvSpPr/>
          <p:nvPr/>
        </p:nvSpPr>
        <p:spPr>
          <a:xfrm>
            <a:off x="462295" y="8167009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6BF803C7-D1A3-2734-C32D-56CA225944FF}"/>
              </a:ext>
            </a:extLst>
          </p:cNvPr>
          <p:cNvSpPr/>
          <p:nvPr/>
        </p:nvSpPr>
        <p:spPr>
          <a:xfrm rot="10800000">
            <a:off x="1001524" y="8454619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7041D6-E921-D514-E0FC-6331EF8818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61" y="3668327"/>
            <a:ext cx="8312068" cy="49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BF2A-8626-21DC-1686-E0865F32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4A28C6-6AF1-B337-EBD8-09763D14D52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39B385E-8F47-AC64-610C-F3A2FB9066DF}"/>
              </a:ext>
            </a:extLst>
          </p:cNvPr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BAAE0E1-523B-0AAE-0CB2-4F55CDEF994F}"/>
              </a:ext>
            </a:extLst>
          </p:cNvPr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1E6167E-0A7F-C09D-1C32-3A0C5534B3AA}"/>
              </a:ext>
            </a:extLst>
          </p:cNvPr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EEB40F0-B528-48E9-D6DA-8261E248704C}"/>
              </a:ext>
            </a:extLst>
          </p:cNvPr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88386A8-5CFF-F0F2-82B4-D7018DD2AD95}"/>
              </a:ext>
            </a:extLst>
          </p:cNvPr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CF3441B-FDEF-2077-4360-92DC00863F33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EE15D81-3E42-0C87-E59B-E603392DE5C0}"/>
              </a:ext>
            </a:extLst>
          </p:cNvPr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D213AAA-9047-94EC-765C-549FC2EAEA2B}"/>
              </a:ext>
            </a:extLst>
          </p:cNvPr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C8B9E02-63F4-B584-AEC1-5931F918F22A}"/>
              </a:ext>
            </a:extLst>
          </p:cNvPr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FAE1F6C-CAFA-8448-03DE-D3FF650D7D3D}"/>
              </a:ext>
            </a:extLst>
          </p:cNvPr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CBC034D-B0EC-A169-16B5-35D43041B56E}"/>
              </a:ext>
            </a:extLst>
          </p:cNvPr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7806F78-9F00-F412-F6BD-95F2D9391709}"/>
              </a:ext>
            </a:extLst>
          </p:cNvPr>
          <p:cNvSpPr/>
          <p:nvPr/>
        </p:nvSpPr>
        <p:spPr>
          <a:xfrm flipH="1">
            <a:off x="2328384" y="484356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02C8AF6-C989-CD72-64CA-40C382844E38}"/>
              </a:ext>
            </a:extLst>
          </p:cNvPr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689B7EA-F640-5A0B-EA18-5EEFBC26D0B1}"/>
              </a:ext>
            </a:extLst>
          </p:cNvPr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9CE1469-1574-34F0-FCE4-1FEEFABD4025}"/>
              </a:ext>
            </a:extLst>
          </p:cNvPr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EB6C80E-C007-52A5-7317-637ED2564DC0}"/>
              </a:ext>
            </a:extLst>
          </p:cNvPr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3B399AD-A9A3-F9E1-115D-A5393CBA5E30}"/>
              </a:ext>
            </a:extLst>
          </p:cNvPr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Rectangle 23">
            <a:hlinkClick r:id="" action="ppaction://hlinkshowjump?jump=next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C47CC3DC-51B8-4419-9084-9DF5DD337FCC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D6FA5E64-36AD-DC91-B61B-7D2E7870873A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ED5BA80D-AC3A-1ED2-25B7-81A2EEF48074}"/>
              </a:ext>
            </a:extLst>
          </p:cNvPr>
          <p:cNvSpPr/>
          <p:nvPr/>
        </p:nvSpPr>
        <p:spPr>
          <a:xfrm>
            <a:off x="511033" y="7986017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B0D0B712-8969-35F1-D97F-E73D215F04C7}"/>
              </a:ext>
            </a:extLst>
          </p:cNvPr>
          <p:cNvSpPr/>
          <p:nvPr/>
        </p:nvSpPr>
        <p:spPr>
          <a:xfrm rot="10800000">
            <a:off x="1043349" y="822652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1" name="ssstik.io_@tskmly.id_1745249730996">
            <a:hlinkClick r:id="" action="ppaction://media"/>
            <a:extLst>
              <a:ext uri="{FF2B5EF4-FFF2-40B4-BE49-F238E27FC236}">
                <a16:creationId xmlns:a16="http://schemas.microsoft.com/office/drawing/2014/main" id="{26AA0729-74E1-F35B-56D4-6E812A9733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321232" y="765670"/>
            <a:ext cx="4964576" cy="88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4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1463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01264" y="-314732"/>
            <a:ext cx="26549500" cy="5020269"/>
          </a:xfrm>
          <a:custGeom>
            <a:avLst/>
            <a:gdLst/>
            <a:ahLst/>
            <a:cxnLst/>
            <a:rect l="l" t="t" r="r" b="b"/>
            <a:pathLst>
              <a:path w="26549500" h="5020269">
                <a:moveTo>
                  <a:pt x="0" y="0"/>
                </a:moveTo>
                <a:lnTo>
                  <a:pt x="26549500" y="0"/>
                </a:lnTo>
                <a:lnTo>
                  <a:pt x="26549500" y="5020269"/>
                </a:lnTo>
                <a:lnTo>
                  <a:pt x="0" y="502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6683" y="6355192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705895" y="3096648"/>
            <a:ext cx="31699790" cy="6349364"/>
          </a:xfrm>
          <a:custGeom>
            <a:avLst/>
            <a:gdLst/>
            <a:ahLst/>
            <a:cxnLst/>
            <a:rect l="l" t="t" r="r" b="b"/>
            <a:pathLst>
              <a:path w="31699790" h="6349364">
                <a:moveTo>
                  <a:pt x="0" y="0"/>
                </a:moveTo>
                <a:lnTo>
                  <a:pt x="31699790" y="0"/>
                </a:lnTo>
                <a:lnTo>
                  <a:pt x="31699790" y="6349365"/>
                </a:lnTo>
                <a:lnTo>
                  <a:pt x="0" y="634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9228" y="342257"/>
            <a:ext cx="6571250" cy="3488736"/>
          </a:xfrm>
          <a:custGeom>
            <a:avLst/>
            <a:gdLst/>
            <a:ahLst/>
            <a:cxnLst/>
            <a:rect l="l" t="t" r="r" b="b"/>
            <a:pathLst>
              <a:path w="6571250" h="3488736">
                <a:moveTo>
                  <a:pt x="0" y="0"/>
                </a:moveTo>
                <a:lnTo>
                  <a:pt x="6571250" y="0"/>
                </a:lnTo>
                <a:lnTo>
                  <a:pt x="6571250" y="3488736"/>
                </a:lnTo>
                <a:lnTo>
                  <a:pt x="0" y="3488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81230" y="6991208"/>
            <a:ext cx="4540830" cy="3533591"/>
          </a:xfrm>
          <a:custGeom>
            <a:avLst/>
            <a:gdLst/>
            <a:ahLst/>
            <a:cxnLst/>
            <a:rect l="l" t="t" r="r" b="b"/>
            <a:pathLst>
              <a:path w="4540830" h="3533591">
                <a:moveTo>
                  <a:pt x="0" y="0"/>
                </a:moveTo>
                <a:lnTo>
                  <a:pt x="4540830" y="0"/>
                </a:lnTo>
                <a:lnTo>
                  <a:pt x="4540830" y="3533591"/>
                </a:lnTo>
                <a:lnTo>
                  <a:pt x="0" y="3533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786387" y="8445143"/>
            <a:ext cx="4503193" cy="2079656"/>
          </a:xfrm>
          <a:custGeom>
            <a:avLst/>
            <a:gdLst/>
            <a:ahLst/>
            <a:cxnLst/>
            <a:rect l="l" t="t" r="r" b="b"/>
            <a:pathLst>
              <a:path w="4503193" h="2079656">
                <a:moveTo>
                  <a:pt x="4503193" y="0"/>
                </a:moveTo>
                <a:lnTo>
                  <a:pt x="0" y="0"/>
                </a:lnTo>
                <a:lnTo>
                  <a:pt x="0" y="2079656"/>
                </a:lnTo>
                <a:lnTo>
                  <a:pt x="4503193" y="2079656"/>
                </a:lnTo>
                <a:lnTo>
                  <a:pt x="450319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209800" y="3995340"/>
            <a:ext cx="10439400" cy="1071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KENDARAAN DI KOTAKU</a:t>
            </a:r>
          </a:p>
        </p:txBody>
      </p:sp>
      <p:sp>
        <p:nvSpPr>
          <p:cNvPr id="31" name="Freeform 31"/>
          <p:cNvSpPr/>
          <p:nvPr/>
        </p:nvSpPr>
        <p:spPr>
          <a:xfrm>
            <a:off x="8276280" y="257175"/>
            <a:ext cx="838781" cy="1483375"/>
          </a:xfrm>
          <a:custGeom>
            <a:avLst/>
            <a:gdLst/>
            <a:ahLst/>
            <a:cxnLst/>
            <a:rect l="l" t="t" r="r" b="b"/>
            <a:pathLst>
              <a:path w="838781" h="1483375">
                <a:moveTo>
                  <a:pt x="0" y="0"/>
                </a:moveTo>
                <a:lnTo>
                  <a:pt x="838781" y="0"/>
                </a:lnTo>
                <a:lnTo>
                  <a:pt x="838781" y="1483375"/>
                </a:lnTo>
                <a:lnTo>
                  <a:pt x="0" y="1483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6015321" y="-459490"/>
            <a:ext cx="1888648" cy="2976380"/>
          </a:xfrm>
          <a:custGeom>
            <a:avLst/>
            <a:gdLst/>
            <a:ahLst/>
            <a:cxnLst/>
            <a:rect l="l" t="t" r="r" b="b"/>
            <a:pathLst>
              <a:path w="1888648" h="2976380">
                <a:moveTo>
                  <a:pt x="0" y="0"/>
                </a:moveTo>
                <a:lnTo>
                  <a:pt x="1888648" y="0"/>
                </a:lnTo>
                <a:lnTo>
                  <a:pt x="1888648" y="2976380"/>
                </a:lnTo>
                <a:lnTo>
                  <a:pt x="0" y="29763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flipH="1">
            <a:off x="-1163087" y="6899864"/>
            <a:ext cx="3582327" cy="3237121"/>
          </a:xfrm>
          <a:custGeom>
            <a:avLst/>
            <a:gdLst/>
            <a:ahLst/>
            <a:cxnLst/>
            <a:rect l="l" t="t" r="r" b="b"/>
            <a:pathLst>
              <a:path w="3582327" h="3237121">
                <a:moveTo>
                  <a:pt x="3582327" y="0"/>
                </a:moveTo>
                <a:lnTo>
                  <a:pt x="0" y="0"/>
                </a:lnTo>
                <a:lnTo>
                  <a:pt x="0" y="3237121"/>
                </a:lnTo>
                <a:lnTo>
                  <a:pt x="3582327" y="3237121"/>
                </a:lnTo>
                <a:lnTo>
                  <a:pt x="35823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0" name="Rectangle 39">
            <a:hlinkClick r:id="" action="ppaction://hlinkshowjump?jump=next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03E0DAAC-08E8-DA70-5A28-F402B73C461C}"/>
              </a:ext>
            </a:extLst>
          </p:cNvPr>
          <p:cNvSpPr/>
          <p:nvPr/>
        </p:nvSpPr>
        <p:spPr>
          <a:xfrm>
            <a:off x="381000" y="4007612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hlinkClick r:id="" action="ppaction://hlinkshowjump?jump=nextslide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4181E6E5-04CA-9B5C-07A6-DE69743C796D}"/>
              </a:ext>
            </a:extLst>
          </p:cNvPr>
          <p:cNvSpPr/>
          <p:nvPr/>
        </p:nvSpPr>
        <p:spPr>
          <a:xfrm>
            <a:off x="628076" y="4210291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hlinkClick r:id="rId19" action="ppaction://hlinksldjump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CFBF568E-57EA-7F2D-91A8-EFDFAC476FCA}"/>
              </a:ext>
            </a:extLst>
          </p:cNvPr>
          <p:cNvSpPr/>
          <p:nvPr/>
        </p:nvSpPr>
        <p:spPr>
          <a:xfrm>
            <a:off x="406400" y="5430706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hlinkClick r:id="rId19" action="ppaction://hlinksldjump">
              <a:snd r:embed="rId18" name="click.wav"/>
            </a:hlinkClick>
            <a:extLst>
              <a:ext uri="{FF2B5EF4-FFF2-40B4-BE49-F238E27FC236}">
                <a16:creationId xmlns:a16="http://schemas.microsoft.com/office/drawing/2014/main" id="{6101E3A1-E16D-DAE5-91D1-7238C55C4C7D}"/>
              </a:ext>
            </a:extLst>
          </p:cNvPr>
          <p:cNvSpPr/>
          <p:nvPr/>
        </p:nvSpPr>
        <p:spPr>
          <a:xfrm>
            <a:off x="606138" y="5589291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55DA5B39-542A-4C01-B01F-4136D012BD7F}"/>
              </a:ext>
            </a:extLst>
          </p:cNvPr>
          <p:cNvSpPr txBox="1"/>
          <p:nvPr/>
        </p:nvSpPr>
        <p:spPr>
          <a:xfrm>
            <a:off x="2190398" y="5429627"/>
            <a:ext cx="10439400" cy="1071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dirty="0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TEBAK NAMA KENDARAAN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9BD1-00D7-7217-AB48-6E22CBE4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DEACD-55FA-293B-DBD9-0802CE98515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C34D400-D963-499C-36E6-43D64AF5FDC7}"/>
              </a:ext>
            </a:extLst>
          </p:cNvPr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7492A4F-1C52-967B-DE96-58D89F3AB5A0}"/>
              </a:ext>
            </a:extLst>
          </p:cNvPr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D937E5E-A4C6-B2A5-1E65-E8004840F9E7}"/>
              </a:ext>
            </a:extLst>
          </p:cNvPr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B7A99E1-C59B-4D71-E4CB-552652274988}"/>
              </a:ext>
            </a:extLst>
          </p:cNvPr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208BE32-C861-9C0D-C8BC-21C05838145A}"/>
              </a:ext>
            </a:extLst>
          </p:cNvPr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3A700DB-4CF7-9491-CB19-EC5038FE62A5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69575EB-B28F-6D41-A069-D9131762EA15}"/>
              </a:ext>
            </a:extLst>
          </p:cNvPr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8A259AF-5AC1-219A-68E9-5E92C1550277}"/>
              </a:ext>
            </a:extLst>
          </p:cNvPr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650D16A-079F-FB87-7BA0-BB26DD83B651}"/>
              </a:ext>
            </a:extLst>
          </p:cNvPr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34D95BD-8EBF-A4FC-E8A7-FE5CC02FBF60}"/>
              </a:ext>
            </a:extLst>
          </p:cNvPr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6A374C2-6821-E1BF-946E-E9C744B2A295}"/>
              </a:ext>
            </a:extLst>
          </p:cNvPr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6E76340-6DD4-8B42-6E83-E0EFADCDA3E8}"/>
              </a:ext>
            </a:extLst>
          </p:cNvPr>
          <p:cNvSpPr/>
          <p:nvPr/>
        </p:nvSpPr>
        <p:spPr>
          <a:xfrm flipH="1">
            <a:off x="4142579" y="612335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1775443-3CC5-905C-AB0A-68B599BA95D6}"/>
              </a:ext>
            </a:extLst>
          </p:cNvPr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EF8443C-FB90-0FE4-4F90-9771AA9E1014}"/>
              </a:ext>
            </a:extLst>
          </p:cNvPr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947188D-D0F7-9A4B-464E-A27171153005}"/>
              </a:ext>
            </a:extLst>
          </p:cNvPr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CB6E2FD-AB34-A5C9-6EBA-DEC5CDE54D1D}"/>
              </a:ext>
            </a:extLst>
          </p:cNvPr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138F955-ED40-FB61-D958-4D262FFC9CFB}"/>
              </a:ext>
            </a:extLst>
          </p:cNvPr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0ABF1FD-4BCD-7414-3C9E-7573C439CB36}"/>
              </a:ext>
            </a:extLst>
          </p:cNvPr>
          <p:cNvSpPr txBox="1"/>
          <p:nvPr/>
        </p:nvSpPr>
        <p:spPr>
          <a:xfrm>
            <a:off x="5231439" y="1935578"/>
            <a:ext cx="7345489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6099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TAU GA TEMPAT WISATA DI TASIKMALAYA?</a:t>
            </a:r>
          </a:p>
        </p:txBody>
      </p:sp>
      <p:sp>
        <p:nvSpPr>
          <p:cNvPr id="24" name="Rectangle 23">
            <a:hlinkClick r:id="" action="ppaction://hlinkshowjump?jump=next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D1393562-7EE0-96D1-89EC-2B77523FAF9F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B93251E7-A5C5-D8B6-356E-090ADC9894DF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84A02216-1A93-4168-EDB1-0D71E9ADEBBE}"/>
              </a:ext>
            </a:extLst>
          </p:cNvPr>
          <p:cNvSpPr/>
          <p:nvPr/>
        </p:nvSpPr>
        <p:spPr>
          <a:xfrm>
            <a:off x="462295" y="8167009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32411FEA-4A6F-25A6-9CE9-C3AD425F94B1}"/>
              </a:ext>
            </a:extLst>
          </p:cNvPr>
          <p:cNvSpPr/>
          <p:nvPr/>
        </p:nvSpPr>
        <p:spPr>
          <a:xfrm rot="10800000">
            <a:off x="1001524" y="8454619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EAFD91-B705-533B-76AF-18283E17B0E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71" y="3542052"/>
            <a:ext cx="7589206" cy="56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7C8F9-7CE7-7C4D-F1F9-B923057FE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142C71-D238-A609-A1C7-23E9BB0742E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C6DD14-2C05-E2CB-67A6-6DA1301D5011}"/>
              </a:ext>
            </a:extLst>
          </p:cNvPr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82A0DE6-632E-B62A-8D67-CEA2636570ED}"/>
              </a:ext>
            </a:extLst>
          </p:cNvPr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C54659F-1508-5E45-DB70-654D71E20FB6}"/>
              </a:ext>
            </a:extLst>
          </p:cNvPr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328048-2555-634F-6AE5-D8D9B1B58C8F}"/>
              </a:ext>
            </a:extLst>
          </p:cNvPr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7F947CA-54B5-215F-997D-FA2BEB7CFE8C}"/>
              </a:ext>
            </a:extLst>
          </p:cNvPr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9DABFFA-1902-95FE-FCEE-B6BCE71F6CD2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068D3B7-001F-4237-7770-67E5D1FFB0DA}"/>
              </a:ext>
            </a:extLst>
          </p:cNvPr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99D5FF9-999D-AA64-8617-794D3FCB373B}"/>
              </a:ext>
            </a:extLst>
          </p:cNvPr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2E1EB7C-CBEE-C39C-402A-B2FD48172860}"/>
              </a:ext>
            </a:extLst>
          </p:cNvPr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02D22A1-33FA-CA51-585A-365D2A44EF92}"/>
              </a:ext>
            </a:extLst>
          </p:cNvPr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E97A473-8527-8ED0-6FA2-C2FA3FBB5089}"/>
              </a:ext>
            </a:extLst>
          </p:cNvPr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7C83695B-ED5D-E5AF-499A-1CC217F4AAD8}"/>
              </a:ext>
            </a:extLst>
          </p:cNvPr>
          <p:cNvSpPr/>
          <p:nvPr/>
        </p:nvSpPr>
        <p:spPr>
          <a:xfrm flipH="1">
            <a:off x="2328384" y="484356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057D608-1FE8-D8FE-76CF-A3862FCB8D89}"/>
              </a:ext>
            </a:extLst>
          </p:cNvPr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68CCCAD-96BD-1FF3-F69F-040D204AF98B}"/>
              </a:ext>
            </a:extLst>
          </p:cNvPr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C0A3AD9-4823-9052-CDE5-70FA557AEB0A}"/>
              </a:ext>
            </a:extLst>
          </p:cNvPr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0DD2C6E-EFB6-8631-115A-B22D3357B8F1}"/>
              </a:ext>
            </a:extLst>
          </p:cNvPr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B08C9FC-B603-E3FC-3919-0BA1C4B25AEF}"/>
              </a:ext>
            </a:extLst>
          </p:cNvPr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Rectangle 23">
            <a:hlinkClick r:id="" action="ppaction://hlinkshowjump?jump=next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3337B229-7E4C-958B-9C5C-BF59C9852530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45B6FB76-875C-65EC-995F-2D7A1E04C094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9E1A07B5-8134-3925-BE3E-BE3F92F6ECC9}"/>
              </a:ext>
            </a:extLst>
          </p:cNvPr>
          <p:cNvSpPr/>
          <p:nvPr/>
        </p:nvSpPr>
        <p:spPr>
          <a:xfrm>
            <a:off x="511033" y="7986017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CBEFFACF-B2A6-75E4-642E-0BAEEC9A67E8}"/>
              </a:ext>
            </a:extLst>
          </p:cNvPr>
          <p:cNvSpPr/>
          <p:nvPr/>
        </p:nvSpPr>
        <p:spPr>
          <a:xfrm rot="10800000">
            <a:off x="1043349" y="822652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1" name="ssstik.io_@lucky_mglsyah_1745250108274">
            <a:hlinkClick r:id="" action="ppaction://media"/>
            <a:extLst>
              <a:ext uri="{FF2B5EF4-FFF2-40B4-BE49-F238E27FC236}">
                <a16:creationId xmlns:a16="http://schemas.microsoft.com/office/drawing/2014/main" id="{C1580A48-6F80-F0B3-842F-B5B85950C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948488" y="1241425"/>
            <a:ext cx="4389437" cy="78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8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E9D8E-0FF9-4ECF-56AE-3BE7BA0E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327CC20-EF8A-CBFF-1741-682960B86CD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1860B31-1FE4-E8E8-4CD3-92AA3C5FD6B8}"/>
              </a:ext>
            </a:extLst>
          </p:cNvPr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62CA916-EC28-C692-686B-E715E8691D20}"/>
              </a:ext>
            </a:extLst>
          </p:cNvPr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E623978-F5F0-642F-5CE5-2EBBB956ADEF}"/>
              </a:ext>
            </a:extLst>
          </p:cNvPr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71B382E-E7C7-10E5-3718-259975E5FAEC}"/>
              </a:ext>
            </a:extLst>
          </p:cNvPr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76110CB-602B-9B7D-9AE4-82D527EF34AC}"/>
              </a:ext>
            </a:extLst>
          </p:cNvPr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45C2A71-F040-A966-73C4-EB2464E11FA2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E5ECE5F-C4E1-C408-8B60-DAE1A4A1BD52}"/>
              </a:ext>
            </a:extLst>
          </p:cNvPr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C0E31EB-99AB-51F7-9D16-3283C72343FC}"/>
              </a:ext>
            </a:extLst>
          </p:cNvPr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8CC2FD6-9CD2-46E1-B894-F409CF192827}"/>
              </a:ext>
            </a:extLst>
          </p:cNvPr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DF7085D-35C3-D70E-1CF0-5F87D6C97F99}"/>
              </a:ext>
            </a:extLst>
          </p:cNvPr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D95D121-A970-4FFC-64C5-B52DF790FE7E}"/>
              </a:ext>
            </a:extLst>
          </p:cNvPr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C1EB954-49FC-CAF4-7E81-61B358290345}"/>
              </a:ext>
            </a:extLst>
          </p:cNvPr>
          <p:cNvSpPr/>
          <p:nvPr/>
        </p:nvSpPr>
        <p:spPr>
          <a:xfrm flipH="1">
            <a:off x="4142579" y="612335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2959E05-D897-2CEB-4495-DD81545A11A0}"/>
              </a:ext>
            </a:extLst>
          </p:cNvPr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C7507D1-ACB5-E6F7-C0CF-48F7D72F9F61}"/>
              </a:ext>
            </a:extLst>
          </p:cNvPr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9711FD3-DE8A-E82D-E18C-C9C593BBB159}"/>
              </a:ext>
            </a:extLst>
          </p:cNvPr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DE8E701-DBAF-9DF3-535E-5B1F5C5910E2}"/>
              </a:ext>
            </a:extLst>
          </p:cNvPr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B9EE59C-1F7C-949F-094D-7AE878AF9D4B}"/>
              </a:ext>
            </a:extLst>
          </p:cNvPr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FDDA853-DA92-20F0-EBCD-0D812BF48808}"/>
              </a:ext>
            </a:extLst>
          </p:cNvPr>
          <p:cNvSpPr txBox="1"/>
          <p:nvPr/>
        </p:nvSpPr>
        <p:spPr>
          <a:xfrm>
            <a:off x="5231439" y="1935578"/>
            <a:ext cx="7345489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6099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TAU GA TEMPAT WISATA DI TASIKMALAYA?</a:t>
            </a:r>
          </a:p>
        </p:txBody>
      </p:sp>
      <p:sp>
        <p:nvSpPr>
          <p:cNvPr id="24" name="Rectangle 23">
            <a:hlinkClick r:id="" action="ppaction://hlinkshowjump?jump=next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A61B5794-C306-8909-FA31-641ABD82D801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2C0932A9-7EC9-E58B-0425-217E927D01DF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1D4CDF4D-B257-51E6-A400-489C3D1E1858}"/>
              </a:ext>
            </a:extLst>
          </p:cNvPr>
          <p:cNvSpPr/>
          <p:nvPr/>
        </p:nvSpPr>
        <p:spPr>
          <a:xfrm>
            <a:off x="462295" y="8167009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6F9F2697-3772-F9C4-FF2D-301E2FAEC39E}"/>
              </a:ext>
            </a:extLst>
          </p:cNvPr>
          <p:cNvSpPr/>
          <p:nvPr/>
        </p:nvSpPr>
        <p:spPr>
          <a:xfrm rot="10800000">
            <a:off x="1001524" y="8454619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FCFD17-9E99-A49C-AF94-B8F6F54327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9771" y="3542052"/>
            <a:ext cx="7589206" cy="56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4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AC319-BF1C-D3A1-3B1F-6A16215B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11BB00-BEAE-B27D-B95E-2DCB9846A86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CCF37A-DB48-612E-6F30-5772099080F8}"/>
              </a:ext>
            </a:extLst>
          </p:cNvPr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D524D36-A8A6-C8CB-8D87-76C5D6901759}"/>
              </a:ext>
            </a:extLst>
          </p:cNvPr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1BC2AC-79DC-223E-9BD5-785B57593C81}"/>
              </a:ext>
            </a:extLst>
          </p:cNvPr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5D90BF5-3221-5107-D38B-CCF84726D0C2}"/>
              </a:ext>
            </a:extLst>
          </p:cNvPr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14A15A7-AB82-D4DE-4B2C-1040ED196488}"/>
              </a:ext>
            </a:extLst>
          </p:cNvPr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1233B54-96D7-E0A3-6772-358CB8617F39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62A19A6-9659-6022-2F3B-1173AC180C1C}"/>
              </a:ext>
            </a:extLst>
          </p:cNvPr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75C1BA-BF00-EBCC-5E01-B9D90CFB19B0}"/>
              </a:ext>
            </a:extLst>
          </p:cNvPr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85BD0E2-0C77-E05B-FD97-DB40E8AB9EF1}"/>
              </a:ext>
            </a:extLst>
          </p:cNvPr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838CDD9-0D82-73C4-BE4A-954BCDDAF4F4}"/>
              </a:ext>
            </a:extLst>
          </p:cNvPr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460A343-0CC3-53DE-51C1-8D52F5953B0F}"/>
              </a:ext>
            </a:extLst>
          </p:cNvPr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566DDDE-1AE0-30F8-9474-AF1B4E1855F9}"/>
              </a:ext>
            </a:extLst>
          </p:cNvPr>
          <p:cNvSpPr/>
          <p:nvPr/>
        </p:nvSpPr>
        <p:spPr>
          <a:xfrm flipH="1">
            <a:off x="2328384" y="484356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777CABD-C68B-38B5-27B1-860E9D7470DA}"/>
              </a:ext>
            </a:extLst>
          </p:cNvPr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9E95B51-3BBB-D0BF-0D62-ECA16CCC5138}"/>
              </a:ext>
            </a:extLst>
          </p:cNvPr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375FC83-FAED-6671-3198-1FAE17011128}"/>
              </a:ext>
            </a:extLst>
          </p:cNvPr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D535556-D73B-66C4-4F2C-5CD9AF354BD0}"/>
              </a:ext>
            </a:extLst>
          </p:cNvPr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C780644-1B8E-9F03-D0F3-5C9A5B123447}"/>
              </a:ext>
            </a:extLst>
          </p:cNvPr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Rectangle 23">
            <a:hlinkClick r:id="" action="ppaction://hlinkshowjump?jump=next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AA364CC3-1814-5B1E-2214-30C380033ADC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466AFC95-EB63-DE11-0087-88786A763258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810AF0DF-054C-96EF-FCB1-638D3865CAC2}"/>
              </a:ext>
            </a:extLst>
          </p:cNvPr>
          <p:cNvSpPr/>
          <p:nvPr/>
        </p:nvSpPr>
        <p:spPr>
          <a:xfrm>
            <a:off x="511033" y="7986017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0" name="applause.wav"/>
            </a:hlinkClick>
            <a:extLst>
              <a:ext uri="{FF2B5EF4-FFF2-40B4-BE49-F238E27FC236}">
                <a16:creationId xmlns:a16="http://schemas.microsoft.com/office/drawing/2014/main" id="{9DFE78F9-80C4-AE7B-BC0C-D2062BC57AB4}"/>
              </a:ext>
            </a:extLst>
          </p:cNvPr>
          <p:cNvSpPr/>
          <p:nvPr/>
        </p:nvSpPr>
        <p:spPr>
          <a:xfrm rot="10800000">
            <a:off x="1043349" y="822652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1" name="ssstik.io_@mhmad.husni_1745250288927">
            <a:hlinkClick r:id="" action="ppaction://media"/>
            <a:extLst>
              <a:ext uri="{FF2B5EF4-FFF2-40B4-BE49-F238E27FC236}">
                <a16:creationId xmlns:a16="http://schemas.microsoft.com/office/drawing/2014/main" id="{383F8A44-6344-69BA-8D0D-8271A6B11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948488" y="1241425"/>
            <a:ext cx="4389437" cy="78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E7341-162E-2864-1C4A-0B478353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3B5432-0971-3D38-790E-C26A2F55ED8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7B1F13-87B2-F218-6B2A-6FE9FEBA9EE9}"/>
              </a:ext>
            </a:extLst>
          </p:cNvPr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FF1A1EA-C50D-2DEE-699E-CB2B2592E86F}"/>
              </a:ext>
            </a:extLst>
          </p:cNvPr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013303-4226-B9BD-5CAD-EA4748ECBBF6}"/>
              </a:ext>
            </a:extLst>
          </p:cNvPr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6014CB0-1AC4-2E6B-1316-2D1AAD8DB22E}"/>
              </a:ext>
            </a:extLst>
          </p:cNvPr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8504B73-DB27-4C34-AAE8-5FB633697679}"/>
              </a:ext>
            </a:extLst>
          </p:cNvPr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9DE66C7-97E3-3C1D-A647-42E2EACA50AA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3C0BE6F-D0B8-5A3E-2706-AE39697736B5}"/>
              </a:ext>
            </a:extLst>
          </p:cNvPr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86763BA-DBB8-B8A2-5746-54E12DED0268}"/>
              </a:ext>
            </a:extLst>
          </p:cNvPr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98D8A82-B38A-6CD9-7389-F857520974C1}"/>
              </a:ext>
            </a:extLst>
          </p:cNvPr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19B6E0C-5095-DC77-2FC4-5C483D9FAC16}"/>
              </a:ext>
            </a:extLst>
          </p:cNvPr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756EFF7-EE5C-2709-20B1-512671D29086}"/>
              </a:ext>
            </a:extLst>
          </p:cNvPr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AF61AC9-4FA6-2910-5351-463581DF235D}"/>
              </a:ext>
            </a:extLst>
          </p:cNvPr>
          <p:cNvSpPr/>
          <p:nvPr/>
        </p:nvSpPr>
        <p:spPr>
          <a:xfrm flipH="1">
            <a:off x="4142579" y="612335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A52C70B-7F3A-F187-F1E2-BC59C7E27FF5}"/>
              </a:ext>
            </a:extLst>
          </p:cNvPr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A728EBB-150B-5843-5BB4-44B77F46AEE5}"/>
              </a:ext>
            </a:extLst>
          </p:cNvPr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75BEA63-505D-4F9A-F905-35FEACF276AE}"/>
              </a:ext>
            </a:extLst>
          </p:cNvPr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C058773-E02D-BBC3-D5EA-27B437247B3F}"/>
              </a:ext>
            </a:extLst>
          </p:cNvPr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9248855-FAD9-0368-BD61-9F94BAB55D63}"/>
              </a:ext>
            </a:extLst>
          </p:cNvPr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D5670C9-97FD-DFC3-0D88-5B0C457C31A5}"/>
              </a:ext>
            </a:extLst>
          </p:cNvPr>
          <p:cNvSpPr txBox="1"/>
          <p:nvPr/>
        </p:nvSpPr>
        <p:spPr>
          <a:xfrm>
            <a:off x="5349017" y="1573827"/>
            <a:ext cx="7345489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6099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TAU GA TEMPAT WISATA DI TASIKMALAYA?</a:t>
            </a:r>
          </a:p>
        </p:txBody>
      </p:sp>
      <p:sp>
        <p:nvSpPr>
          <p:cNvPr id="24" name="Rectangle 23">
            <a:hlinkClick r:id="" action="ppaction://hlinkshowjump?jump=next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F3816997-51D7-6F73-E020-203990A7D7E4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" action="ppaction://hlinkshowjump?jump=next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0458BC76-466C-6AB8-5DC7-9D9F691CDE9F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BE51EFDA-5074-BE83-5EA2-B8DC1F099CBF}"/>
              </a:ext>
            </a:extLst>
          </p:cNvPr>
          <p:cNvSpPr/>
          <p:nvPr/>
        </p:nvSpPr>
        <p:spPr>
          <a:xfrm>
            <a:off x="462295" y="8167009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18" name="applause.wav"/>
            </a:hlinkClick>
            <a:extLst>
              <a:ext uri="{FF2B5EF4-FFF2-40B4-BE49-F238E27FC236}">
                <a16:creationId xmlns:a16="http://schemas.microsoft.com/office/drawing/2014/main" id="{0F7F7B74-9E4B-4561-0A98-15CA5560DB01}"/>
              </a:ext>
            </a:extLst>
          </p:cNvPr>
          <p:cNvSpPr/>
          <p:nvPr/>
        </p:nvSpPr>
        <p:spPr>
          <a:xfrm rot="10800000">
            <a:off x="1001524" y="8454619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6A8947-071E-0A6A-7A64-F30F2C5319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25" y="3114652"/>
            <a:ext cx="9525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5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AC319-BF1C-D3A1-3B1F-6A16215B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11BB00-BEAE-B27D-B95E-2DCB9846A86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CCF37A-DB48-612E-6F30-5772099080F8}"/>
              </a:ext>
            </a:extLst>
          </p:cNvPr>
          <p:cNvSpPr/>
          <p:nvPr/>
        </p:nvSpPr>
        <p:spPr>
          <a:xfrm>
            <a:off x="-3967329" y="1046077"/>
            <a:ext cx="9992059" cy="6623822"/>
          </a:xfrm>
          <a:custGeom>
            <a:avLst/>
            <a:gdLst/>
            <a:ahLst/>
            <a:cxnLst/>
            <a:rect l="l" t="t" r="r" b="b"/>
            <a:pathLst>
              <a:path w="9992059" h="6623822">
                <a:moveTo>
                  <a:pt x="0" y="0"/>
                </a:moveTo>
                <a:lnTo>
                  <a:pt x="9992058" y="0"/>
                </a:lnTo>
                <a:lnTo>
                  <a:pt x="9992058" y="6623822"/>
                </a:lnTo>
                <a:lnTo>
                  <a:pt x="0" y="6623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D524D36-A8A6-C8CB-8D87-76C5D6901759}"/>
              </a:ext>
            </a:extLst>
          </p:cNvPr>
          <p:cNvSpPr/>
          <p:nvPr/>
        </p:nvSpPr>
        <p:spPr>
          <a:xfrm>
            <a:off x="3491382" y="5143500"/>
            <a:ext cx="4234600" cy="2178172"/>
          </a:xfrm>
          <a:custGeom>
            <a:avLst/>
            <a:gdLst/>
            <a:ahLst/>
            <a:cxnLst/>
            <a:rect l="l" t="t" r="r" b="b"/>
            <a:pathLst>
              <a:path w="4234600" h="2178172">
                <a:moveTo>
                  <a:pt x="0" y="0"/>
                </a:moveTo>
                <a:lnTo>
                  <a:pt x="4234600" y="0"/>
                </a:lnTo>
                <a:lnTo>
                  <a:pt x="4234600" y="2178172"/>
                </a:lnTo>
                <a:lnTo>
                  <a:pt x="0" y="217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1BC2AC-79DC-223E-9BD5-785B57593C81}"/>
              </a:ext>
            </a:extLst>
          </p:cNvPr>
          <p:cNvSpPr/>
          <p:nvPr/>
        </p:nvSpPr>
        <p:spPr>
          <a:xfrm>
            <a:off x="5966608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0" y="0"/>
                </a:moveTo>
                <a:lnTo>
                  <a:pt x="1995769" y="0"/>
                </a:lnTo>
                <a:lnTo>
                  <a:pt x="1995769" y="1358148"/>
                </a:lnTo>
                <a:lnTo>
                  <a:pt x="0" y="1358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5D90BF5-3221-5107-D38B-CCF84726D0C2}"/>
              </a:ext>
            </a:extLst>
          </p:cNvPr>
          <p:cNvSpPr/>
          <p:nvPr/>
        </p:nvSpPr>
        <p:spPr>
          <a:xfrm flipH="1">
            <a:off x="2886567" y="5963524"/>
            <a:ext cx="1995769" cy="1358148"/>
          </a:xfrm>
          <a:custGeom>
            <a:avLst/>
            <a:gdLst/>
            <a:ahLst/>
            <a:cxnLst/>
            <a:rect l="l" t="t" r="r" b="b"/>
            <a:pathLst>
              <a:path w="1995769" h="1358148">
                <a:moveTo>
                  <a:pt x="1995770" y="0"/>
                </a:moveTo>
                <a:lnTo>
                  <a:pt x="0" y="0"/>
                </a:lnTo>
                <a:lnTo>
                  <a:pt x="0" y="1358148"/>
                </a:lnTo>
                <a:lnTo>
                  <a:pt x="1995770" y="1358148"/>
                </a:lnTo>
                <a:lnTo>
                  <a:pt x="199577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14A15A7-AB82-D4DE-4B2C-1040ED196488}"/>
              </a:ext>
            </a:extLst>
          </p:cNvPr>
          <p:cNvSpPr/>
          <p:nvPr/>
        </p:nvSpPr>
        <p:spPr>
          <a:xfrm flipH="1">
            <a:off x="9829800" y="1899335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1233B54-96D7-E0A3-6772-358CB8617F39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62A19A6-9659-6022-2F3B-1173AC180C1C}"/>
              </a:ext>
            </a:extLst>
          </p:cNvPr>
          <p:cNvSpPr/>
          <p:nvPr/>
        </p:nvSpPr>
        <p:spPr>
          <a:xfrm>
            <a:off x="14553406" y="-5064757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8" y="0"/>
                </a:lnTo>
                <a:lnTo>
                  <a:pt x="6027378" y="13307919"/>
                </a:lnTo>
                <a:lnTo>
                  <a:pt x="0" y="13307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75C1BA-BF00-EBCC-5E01-B9D90CFB19B0}"/>
              </a:ext>
            </a:extLst>
          </p:cNvPr>
          <p:cNvSpPr/>
          <p:nvPr/>
        </p:nvSpPr>
        <p:spPr>
          <a:xfrm rot="1265298">
            <a:off x="13518049" y="6474507"/>
            <a:ext cx="8098092" cy="3758708"/>
          </a:xfrm>
          <a:custGeom>
            <a:avLst/>
            <a:gdLst/>
            <a:ahLst/>
            <a:cxnLst/>
            <a:rect l="l" t="t" r="r" b="b"/>
            <a:pathLst>
              <a:path w="8098092" h="3758708">
                <a:moveTo>
                  <a:pt x="0" y="0"/>
                </a:moveTo>
                <a:lnTo>
                  <a:pt x="8098092" y="0"/>
                </a:lnTo>
                <a:lnTo>
                  <a:pt x="8098092" y="3758707"/>
                </a:lnTo>
                <a:lnTo>
                  <a:pt x="0" y="3758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85BD0E2-0C77-E05B-FD97-DB40E8AB9EF1}"/>
              </a:ext>
            </a:extLst>
          </p:cNvPr>
          <p:cNvSpPr/>
          <p:nvPr/>
        </p:nvSpPr>
        <p:spPr>
          <a:xfrm flipH="1">
            <a:off x="-2605366" y="7669899"/>
            <a:ext cx="5914147" cy="4024657"/>
          </a:xfrm>
          <a:custGeom>
            <a:avLst/>
            <a:gdLst/>
            <a:ahLst/>
            <a:cxnLst/>
            <a:rect l="l" t="t" r="r" b="b"/>
            <a:pathLst>
              <a:path w="5914147" h="4024657">
                <a:moveTo>
                  <a:pt x="5914147" y="0"/>
                </a:moveTo>
                <a:lnTo>
                  <a:pt x="0" y="0"/>
                </a:lnTo>
                <a:lnTo>
                  <a:pt x="0" y="4024658"/>
                </a:lnTo>
                <a:lnTo>
                  <a:pt x="5914147" y="4024658"/>
                </a:lnTo>
                <a:lnTo>
                  <a:pt x="591414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838CDD9-0D82-73C4-BE4A-954BCDDAF4F4}"/>
              </a:ext>
            </a:extLst>
          </p:cNvPr>
          <p:cNvSpPr/>
          <p:nvPr/>
        </p:nvSpPr>
        <p:spPr>
          <a:xfrm>
            <a:off x="12111887" y="898200"/>
            <a:ext cx="1001135" cy="1001135"/>
          </a:xfrm>
          <a:custGeom>
            <a:avLst/>
            <a:gdLst/>
            <a:ahLst/>
            <a:cxnLst/>
            <a:rect l="l" t="t" r="r" b="b"/>
            <a:pathLst>
              <a:path w="1001135" h="1001135">
                <a:moveTo>
                  <a:pt x="0" y="0"/>
                </a:moveTo>
                <a:lnTo>
                  <a:pt x="1001135" y="0"/>
                </a:lnTo>
                <a:lnTo>
                  <a:pt x="1001135" y="1001135"/>
                </a:lnTo>
                <a:lnTo>
                  <a:pt x="0" y="10011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460A343-0CC3-53DE-51C1-8D52F5953B0F}"/>
              </a:ext>
            </a:extLst>
          </p:cNvPr>
          <p:cNvSpPr/>
          <p:nvPr/>
        </p:nvSpPr>
        <p:spPr>
          <a:xfrm>
            <a:off x="-1851233" y="-673515"/>
            <a:ext cx="5759866" cy="7995187"/>
          </a:xfrm>
          <a:custGeom>
            <a:avLst/>
            <a:gdLst/>
            <a:ahLst/>
            <a:cxnLst/>
            <a:rect l="l" t="t" r="r" b="b"/>
            <a:pathLst>
              <a:path w="5759866" h="7995187">
                <a:moveTo>
                  <a:pt x="0" y="0"/>
                </a:moveTo>
                <a:lnTo>
                  <a:pt x="5759866" y="0"/>
                </a:lnTo>
                <a:lnTo>
                  <a:pt x="5759866" y="7995187"/>
                </a:lnTo>
                <a:lnTo>
                  <a:pt x="0" y="79951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566DDDE-1AE0-30F8-9474-AF1B4E1855F9}"/>
              </a:ext>
            </a:extLst>
          </p:cNvPr>
          <p:cNvSpPr/>
          <p:nvPr/>
        </p:nvSpPr>
        <p:spPr>
          <a:xfrm flipH="1">
            <a:off x="2328384" y="484356"/>
            <a:ext cx="2069890" cy="1572865"/>
          </a:xfrm>
          <a:custGeom>
            <a:avLst/>
            <a:gdLst/>
            <a:ahLst/>
            <a:cxnLst/>
            <a:rect l="l" t="t" r="r" b="b"/>
            <a:pathLst>
              <a:path w="2069890" h="1572865">
                <a:moveTo>
                  <a:pt x="2069890" y="0"/>
                </a:moveTo>
                <a:lnTo>
                  <a:pt x="0" y="0"/>
                </a:lnTo>
                <a:lnTo>
                  <a:pt x="0" y="1572865"/>
                </a:lnTo>
                <a:lnTo>
                  <a:pt x="2069890" y="1572865"/>
                </a:lnTo>
                <a:lnTo>
                  <a:pt x="206989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777CABD-C68B-38B5-27B1-860E9D7470DA}"/>
              </a:ext>
            </a:extLst>
          </p:cNvPr>
          <p:cNvSpPr/>
          <p:nvPr/>
        </p:nvSpPr>
        <p:spPr>
          <a:xfrm flipH="1">
            <a:off x="9048227" y="6033318"/>
            <a:ext cx="3109641" cy="1636582"/>
          </a:xfrm>
          <a:custGeom>
            <a:avLst/>
            <a:gdLst/>
            <a:ahLst/>
            <a:cxnLst/>
            <a:rect l="l" t="t" r="r" b="b"/>
            <a:pathLst>
              <a:path w="3109641" h="1636582">
                <a:moveTo>
                  <a:pt x="3109642" y="0"/>
                </a:moveTo>
                <a:lnTo>
                  <a:pt x="0" y="0"/>
                </a:lnTo>
                <a:lnTo>
                  <a:pt x="0" y="1636581"/>
                </a:lnTo>
                <a:lnTo>
                  <a:pt x="3109642" y="1636581"/>
                </a:lnTo>
                <a:lnTo>
                  <a:pt x="3109642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9E95B51-3BBB-D0BF-0D62-ECA16CCC5138}"/>
              </a:ext>
            </a:extLst>
          </p:cNvPr>
          <p:cNvSpPr/>
          <p:nvPr/>
        </p:nvSpPr>
        <p:spPr>
          <a:xfrm flipH="1">
            <a:off x="11603150" y="3348747"/>
            <a:ext cx="5220063" cy="6562142"/>
          </a:xfrm>
          <a:custGeom>
            <a:avLst/>
            <a:gdLst/>
            <a:ahLst/>
            <a:cxnLst/>
            <a:rect l="l" t="t" r="r" b="b"/>
            <a:pathLst>
              <a:path w="5220063" h="6562142">
                <a:moveTo>
                  <a:pt x="5220064" y="0"/>
                </a:moveTo>
                <a:lnTo>
                  <a:pt x="0" y="0"/>
                </a:lnTo>
                <a:lnTo>
                  <a:pt x="0" y="6562142"/>
                </a:lnTo>
                <a:lnTo>
                  <a:pt x="5220064" y="6562142"/>
                </a:lnTo>
                <a:lnTo>
                  <a:pt x="5220064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375FC83-FAED-6671-3198-1FAE17011128}"/>
              </a:ext>
            </a:extLst>
          </p:cNvPr>
          <p:cNvSpPr/>
          <p:nvPr/>
        </p:nvSpPr>
        <p:spPr>
          <a:xfrm flipH="1">
            <a:off x="6024729" y="6954632"/>
            <a:ext cx="5177408" cy="3332368"/>
          </a:xfrm>
          <a:custGeom>
            <a:avLst/>
            <a:gdLst/>
            <a:ahLst/>
            <a:cxnLst/>
            <a:rect l="l" t="t" r="r" b="b"/>
            <a:pathLst>
              <a:path w="5177408" h="3332368">
                <a:moveTo>
                  <a:pt x="5177408" y="0"/>
                </a:moveTo>
                <a:lnTo>
                  <a:pt x="0" y="0"/>
                </a:lnTo>
                <a:lnTo>
                  <a:pt x="0" y="3332368"/>
                </a:lnTo>
                <a:lnTo>
                  <a:pt x="5177408" y="3332368"/>
                </a:lnTo>
                <a:lnTo>
                  <a:pt x="517740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D535556-D73B-66C4-4F2C-5CD9AF354BD0}"/>
              </a:ext>
            </a:extLst>
          </p:cNvPr>
          <p:cNvSpPr/>
          <p:nvPr/>
        </p:nvSpPr>
        <p:spPr>
          <a:xfrm flipH="1">
            <a:off x="907961" y="4646257"/>
            <a:ext cx="6469235" cy="7415208"/>
          </a:xfrm>
          <a:custGeom>
            <a:avLst/>
            <a:gdLst/>
            <a:ahLst/>
            <a:cxnLst/>
            <a:rect l="l" t="t" r="r" b="b"/>
            <a:pathLst>
              <a:path w="6469235" h="7415208">
                <a:moveTo>
                  <a:pt x="6469235" y="0"/>
                </a:moveTo>
                <a:lnTo>
                  <a:pt x="0" y="0"/>
                </a:lnTo>
                <a:lnTo>
                  <a:pt x="0" y="7415207"/>
                </a:lnTo>
                <a:lnTo>
                  <a:pt x="6469235" y="7415207"/>
                </a:lnTo>
                <a:lnTo>
                  <a:pt x="6469235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C780644-1B8E-9F03-D0F3-5C9A5B123447}"/>
              </a:ext>
            </a:extLst>
          </p:cNvPr>
          <p:cNvSpPr/>
          <p:nvPr/>
        </p:nvSpPr>
        <p:spPr>
          <a:xfrm flipH="1">
            <a:off x="4882337" y="8142028"/>
            <a:ext cx="4526581" cy="3080400"/>
          </a:xfrm>
          <a:custGeom>
            <a:avLst/>
            <a:gdLst/>
            <a:ahLst/>
            <a:cxnLst/>
            <a:rect l="l" t="t" r="r" b="b"/>
            <a:pathLst>
              <a:path w="4526581" h="3080400">
                <a:moveTo>
                  <a:pt x="4526580" y="0"/>
                </a:moveTo>
                <a:lnTo>
                  <a:pt x="0" y="0"/>
                </a:lnTo>
                <a:lnTo>
                  <a:pt x="0" y="3080400"/>
                </a:lnTo>
                <a:lnTo>
                  <a:pt x="4526580" y="3080400"/>
                </a:lnTo>
                <a:lnTo>
                  <a:pt x="452658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Rectangle 23">
            <a:hlinkClick r:id="rId20" action="ppaction://hlinksldjump">
              <a:snd r:embed="rId21" name="applause.wav"/>
            </a:hlinkClick>
            <a:extLst>
              <a:ext uri="{FF2B5EF4-FFF2-40B4-BE49-F238E27FC236}">
                <a16:creationId xmlns:a16="http://schemas.microsoft.com/office/drawing/2014/main" id="{AA364CC3-1814-5B1E-2214-30C380033ADC}"/>
              </a:ext>
            </a:extLst>
          </p:cNvPr>
          <p:cNvSpPr/>
          <p:nvPr/>
        </p:nvSpPr>
        <p:spPr>
          <a:xfrm>
            <a:off x="15910909" y="8103641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hlinkClick r:id="rId20" action="ppaction://hlinksldjump">
              <a:snd r:embed="rId21" name="applause.wav"/>
            </a:hlinkClick>
            <a:extLst>
              <a:ext uri="{FF2B5EF4-FFF2-40B4-BE49-F238E27FC236}">
                <a16:creationId xmlns:a16="http://schemas.microsoft.com/office/drawing/2014/main" id="{466AFC95-EB63-DE11-0087-88786A763258}"/>
              </a:ext>
            </a:extLst>
          </p:cNvPr>
          <p:cNvSpPr/>
          <p:nvPr/>
        </p:nvSpPr>
        <p:spPr>
          <a:xfrm>
            <a:off x="16369238" y="838229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Rectangle 25">
            <a:hlinkClick r:id="" action="ppaction://hlinkshowjump?jump=previousslide">
              <a:snd r:embed="rId21" name="applause.wav"/>
            </a:hlinkClick>
            <a:extLst>
              <a:ext uri="{FF2B5EF4-FFF2-40B4-BE49-F238E27FC236}">
                <a16:creationId xmlns:a16="http://schemas.microsoft.com/office/drawing/2014/main" id="{810AF0DF-054C-96EF-FCB1-638D3865CAC2}"/>
              </a:ext>
            </a:extLst>
          </p:cNvPr>
          <p:cNvSpPr/>
          <p:nvPr/>
        </p:nvSpPr>
        <p:spPr>
          <a:xfrm>
            <a:off x="511033" y="7986017"/>
            <a:ext cx="2422176" cy="12695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1" name="applause.wav"/>
            </a:hlinkClick>
            <a:extLst>
              <a:ext uri="{FF2B5EF4-FFF2-40B4-BE49-F238E27FC236}">
                <a16:creationId xmlns:a16="http://schemas.microsoft.com/office/drawing/2014/main" id="{9DFE78F9-80C4-AE7B-BC0C-D2062BC57AB4}"/>
              </a:ext>
            </a:extLst>
          </p:cNvPr>
          <p:cNvSpPr/>
          <p:nvPr/>
        </p:nvSpPr>
        <p:spPr>
          <a:xfrm rot="10800000">
            <a:off x="1043349" y="8226521"/>
            <a:ext cx="1285035" cy="779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1" name="ssstik.io_@rvldfh_1745200367028">
            <a:hlinkClick r:id="" action="ppaction://media"/>
            <a:extLst>
              <a:ext uri="{FF2B5EF4-FFF2-40B4-BE49-F238E27FC236}">
                <a16:creationId xmlns:a16="http://schemas.microsoft.com/office/drawing/2014/main" id="{C9486611-9738-C2C6-D06B-604C352584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948488" y="1241425"/>
            <a:ext cx="4389437" cy="78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0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177205" y="1973838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59301" y="971955"/>
            <a:ext cx="11681232" cy="8343090"/>
          </a:xfrm>
          <a:custGeom>
            <a:avLst/>
            <a:gdLst/>
            <a:ahLst/>
            <a:cxnLst/>
            <a:rect l="l" t="t" r="r" b="b"/>
            <a:pathLst>
              <a:path w="11681232" h="8343090">
                <a:moveTo>
                  <a:pt x="0" y="0"/>
                </a:moveTo>
                <a:lnTo>
                  <a:pt x="11681232" y="0"/>
                </a:lnTo>
                <a:lnTo>
                  <a:pt x="11681232" y="8343090"/>
                </a:lnTo>
                <a:lnTo>
                  <a:pt x="0" y="834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1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479239" y="5672335"/>
            <a:ext cx="2203196" cy="1499305"/>
          </a:xfrm>
          <a:custGeom>
            <a:avLst/>
            <a:gdLst/>
            <a:ahLst/>
            <a:cxnLst/>
            <a:rect l="l" t="t" r="r" b="b"/>
            <a:pathLst>
              <a:path w="2203196" h="1499305">
                <a:moveTo>
                  <a:pt x="2203197" y="0"/>
                </a:moveTo>
                <a:lnTo>
                  <a:pt x="0" y="0"/>
                </a:lnTo>
                <a:lnTo>
                  <a:pt x="0" y="1499305"/>
                </a:lnTo>
                <a:lnTo>
                  <a:pt x="2203197" y="1499305"/>
                </a:lnTo>
                <a:lnTo>
                  <a:pt x="220319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23171" y="2440999"/>
            <a:ext cx="3431250" cy="4762869"/>
          </a:xfrm>
          <a:custGeom>
            <a:avLst/>
            <a:gdLst/>
            <a:ahLst/>
            <a:cxnLst/>
            <a:rect l="l" t="t" r="r" b="b"/>
            <a:pathLst>
              <a:path w="3431250" h="4762869">
                <a:moveTo>
                  <a:pt x="0" y="0"/>
                </a:moveTo>
                <a:lnTo>
                  <a:pt x="3431250" y="0"/>
                </a:lnTo>
                <a:lnTo>
                  <a:pt x="3431250" y="4762869"/>
                </a:lnTo>
                <a:lnTo>
                  <a:pt x="0" y="4762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4528792" y="7514069"/>
            <a:ext cx="15803741" cy="3140994"/>
          </a:xfrm>
          <a:custGeom>
            <a:avLst/>
            <a:gdLst/>
            <a:ahLst/>
            <a:cxnLst/>
            <a:rect l="l" t="t" r="r" b="b"/>
            <a:pathLst>
              <a:path w="15803741" h="3140994">
                <a:moveTo>
                  <a:pt x="15803741" y="0"/>
                </a:moveTo>
                <a:lnTo>
                  <a:pt x="0" y="0"/>
                </a:lnTo>
                <a:lnTo>
                  <a:pt x="0" y="3140993"/>
                </a:lnTo>
                <a:lnTo>
                  <a:pt x="15803741" y="3140993"/>
                </a:lnTo>
                <a:lnTo>
                  <a:pt x="15803741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74590" y="8154691"/>
            <a:ext cx="1978628" cy="2586417"/>
          </a:xfrm>
          <a:custGeom>
            <a:avLst/>
            <a:gdLst/>
            <a:ahLst/>
            <a:cxnLst/>
            <a:rect l="l" t="t" r="r" b="b"/>
            <a:pathLst>
              <a:path w="1978628" h="2586417">
                <a:moveTo>
                  <a:pt x="0" y="0"/>
                </a:moveTo>
                <a:lnTo>
                  <a:pt x="1978628" y="0"/>
                </a:lnTo>
                <a:lnTo>
                  <a:pt x="1978628" y="2586417"/>
                </a:lnTo>
                <a:lnTo>
                  <a:pt x="0" y="2586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08" r="-6208"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0" y="0"/>
            <a:ext cx="1580837" cy="2440999"/>
          </a:xfrm>
          <a:custGeom>
            <a:avLst/>
            <a:gdLst/>
            <a:ahLst/>
            <a:cxnLst/>
            <a:rect l="l" t="t" r="r" b="b"/>
            <a:pathLst>
              <a:path w="1580837" h="2440999">
                <a:moveTo>
                  <a:pt x="1580837" y="0"/>
                </a:moveTo>
                <a:lnTo>
                  <a:pt x="0" y="0"/>
                </a:lnTo>
                <a:lnTo>
                  <a:pt x="0" y="2440999"/>
                </a:lnTo>
                <a:lnTo>
                  <a:pt x="1580837" y="2440999"/>
                </a:lnTo>
                <a:lnTo>
                  <a:pt x="1580837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3928" y="676383"/>
            <a:ext cx="6470022" cy="7868823"/>
          </a:xfrm>
          <a:custGeom>
            <a:avLst/>
            <a:gdLst/>
            <a:ahLst/>
            <a:cxnLst/>
            <a:rect l="l" t="t" r="r" b="b"/>
            <a:pathLst>
              <a:path w="6470022" h="7868823">
                <a:moveTo>
                  <a:pt x="0" y="0"/>
                </a:moveTo>
                <a:lnTo>
                  <a:pt x="6470022" y="0"/>
                </a:lnTo>
                <a:lnTo>
                  <a:pt x="6470022" y="7868823"/>
                </a:lnTo>
                <a:lnTo>
                  <a:pt x="0" y="7868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5792" y="6944253"/>
            <a:ext cx="4064575" cy="2984923"/>
          </a:xfrm>
          <a:custGeom>
            <a:avLst/>
            <a:gdLst/>
            <a:ahLst/>
            <a:cxnLst/>
            <a:rect l="l" t="t" r="r" b="b"/>
            <a:pathLst>
              <a:path w="4064575" h="2984923">
                <a:moveTo>
                  <a:pt x="0" y="0"/>
                </a:moveTo>
                <a:lnTo>
                  <a:pt x="4064575" y="0"/>
                </a:lnTo>
                <a:lnTo>
                  <a:pt x="4064575" y="2984923"/>
                </a:lnTo>
                <a:lnTo>
                  <a:pt x="0" y="298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694390">
            <a:off x="7643434" y="8035825"/>
            <a:ext cx="1606923" cy="1608934"/>
          </a:xfrm>
          <a:custGeom>
            <a:avLst/>
            <a:gdLst/>
            <a:ahLst/>
            <a:cxnLst/>
            <a:rect l="l" t="t" r="r" b="b"/>
            <a:pathLst>
              <a:path w="1606923" h="1608934">
                <a:moveTo>
                  <a:pt x="0" y="0"/>
                </a:moveTo>
                <a:lnTo>
                  <a:pt x="1606923" y="0"/>
                </a:lnTo>
                <a:lnTo>
                  <a:pt x="1606923" y="1608934"/>
                </a:lnTo>
                <a:lnTo>
                  <a:pt x="0" y="1608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08217" y="8576143"/>
            <a:ext cx="3561259" cy="1364313"/>
          </a:xfrm>
          <a:custGeom>
            <a:avLst/>
            <a:gdLst/>
            <a:ahLst/>
            <a:cxnLst/>
            <a:rect l="l" t="t" r="r" b="b"/>
            <a:pathLst>
              <a:path w="3561259" h="1364313">
                <a:moveTo>
                  <a:pt x="0" y="0"/>
                </a:moveTo>
                <a:lnTo>
                  <a:pt x="3561259" y="0"/>
                </a:lnTo>
                <a:lnTo>
                  <a:pt x="3561259" y="1364314"/>
                </a:lnTo>
                <a:lnTo>
                  <a:pt x="0" y="1364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69731" y="8813221"/>
            <a:ext cx="1046796" cy="890159"/>
          </a:xfrm>
          <a:custGeom>
            <a:avLst/>
            <a:gdLst/>
            <a:ahLst/>
            <a:cxnLst/>
            <a:rect l="l" t="t" r="r" b="b"/>
            <a:pathLst>
              <a:path w="1046796" h="890159">
                <a:moveTo>
                  <a:pt x="0" y="0"/>
                </a:moveTo>
                <a:lnTo>
                  <a:pt x="1046796" y="0"/>
                </a:lnTo>
                <a:lnTo>
                  <a:pt x="1046796" y="890158"/>
                </a:lnTo>
                <a:lnTo>
                  <a:pt x="0" y="890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776201" y="4635855"/>
            <a:ext cx="2753384" cy="3052513"/>
          </a:xfrm>
          <a:custGeom>
            <a:avLst/>
            <a:gdLst/>
            <a:ahLst/>
            <a:cxnLst/>
            <a:rect l="l" t="t" r="r" b="b"/>
            <a:pathLst>
              <a:path w="2753384" h="3052513">
                <a:moveTo>
                  <a:pt x="0" y="0"/>
                </a:moveTo>
                <a:lnTo>
                  <a:pt x="2753385" y="0"/>
                </a:lnTo>
                <a:lnTo>
                  <a:pt x="2753385" y="3052513"/>
                </a:lnTo>
                <a:lnTo>
                  <a:pt x="0" y="305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5983990" y="4610795"/>
            <a:ext cx="2089001" cy="2333459"/>
          </a:xfrm>
          <a:custGeom>
            <a:avLst/>
            <a:gdLst/>
            <a:ahLst/>
            <a:cxnLst/>
            <a:rect l="l" t="t" r="r" b="b"/>
            <a:pathLst>
              <a:path w="2089001" h="2333459">
                <a:moveTo>
                  <a:pt x="2089001" y="0"/>
                </a:moveTo>
                <a:lnTo>
                  <a:pt x="0" y="0"/>
                </a:lnTo>
                <a:lnTo>
                  <a:pt x="0" y="2333458"/>
                </a:lnTo>
                <a:lnTo>
                  <a:pt x="2089001" y="2333458"/>
                </a:lnTo>
                <a:lnTo>
                  <a:pt x="2089001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44219" y="6883691"/>
            <a:ext cx="969963" cy="806564"/>
          </a:xfrm>
          <a:custGeom>
            <a:avLst/>
            <a:gdLst/>
            <a:ahLst/>
            <a:cxnLst/>
            <a:rect l="l" t="t" r="r" b="b"/>
            <a:pathLst>
              <a:path w="969963" h="806564">
                <a:moveTo>
                  <a:pt x="0" y="0"/>
                </a:moveTo>
                <a:lnTo>
                  <a:pt x="969963" y="0"/>
                </a:lnTo>
                <a:lnTo>
                  <a:pt x="969963" y="806565"/>
                </a:lnTo>
                <a:lnTo>
                  <a:pt x="0" y="8065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961744" y="1352936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Kuis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ceria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761927" y="-5959794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9" y="0"/>
                </a:lnTo>
                <a:lnTo>
                  <a:pt x="6027379" y="13307920"/>
                </a:lnTo>
                <a:lnTo>
                  <a:pt x="0" y="1330792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693830" y="-559504"/>
            <a:ext cx="2299146" cy="2299146"/>
          </a:xfrm>
          <a:custGeom>
            <a:avLst/>
            <a:gdLst/>
            <a:ahLst/>
            <a:cxnLst/>
            <a:rect l="l" t="t" r="r" b="b"/>
            <a:pathLst>
              <a:path w="2299146" h="2299146">
                <a:moveTo>
                  <a:pt x="0" y="0"/>
                </a:moveTo>
                <a:lnTo>
                  <a:pt x="2299146" y="0"/>
                </a:lnTo>
                <a:lnTo>
                  <a:pt x="2299146" y="2299146"/>
                </a:lnTo>
                <a:lnTo>
                  <a:pt x="0" y="229914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9560219" flipH="1">
            <a:off x="688646" y="-2819612"/>
            <a:ext cx="8302249" cy="3853466"/>
          </a:xfrm>
          <a:custGeom>
            <a:avLst/>
            <a:gdLst/>
            <a:ahLst/>
            <a:cxnLst/>
            <a:rect l="l" t="t" r="r" b="b"/>
            <a:pathLst>
              <a:path w="8302249" h="3853466">
                <a:moveTo>
                  <a:pt x="8302249" y="0"/>
                </a:moveTo>
                <a:lnTo>
                  <a:pt x="0" y="0"/>
                </a:lnTo>
                <a:lnTo>
                  <a:pt x="0" y="3853466"/>
                </a:lnTo>
                <a:lnTo>
                  <a:pt x="8302249" y="3853466"/>
                </a:lnTo>
                <a:lnTo>
                  <a:pt x="8302249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3016946">
            <a:off x="15567952" y="7660300"/>
            <a:ext cx="3970532" cy="2359985"/>
          </a:xfrm>
          <a:custGeom>
            <a:avLst/>
            <a:gdLst/>
            <a:ahLst/>
            <a:cxnLst/>
            <a:rect l="l" t="t" r="r" b="b"/>
            <a:pathLst>
              <a:path w="3970532" h="2359985">
                <a:moveTo>
                  <a:pt x="0" y="0"/>
                </a:moveTo>
                <a:lnTo>
                  <a:pt x="3970532" y="0"/>
                </a:lnTo>
                <a:lnTo>
                  <a:pt x="3970532" y="2359985"/>
                </a:lnTo>
                <a:lnTo>
                  <a:pt x="0" y="235998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A5A9E2-3840-C3EE-22CD-2ADF34DAA00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05" y="2195680"/>
            <a:ext cx="6858000" cy="4572000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7265633C-2D21-D185-D03B-6D5CAE26421B}"/>
              </a:ext>
            </a:extLst>
          </p:cNvPr>
          <p:cNvSpPr txBox="1"/>
          <p:nvPr/>
        </p:nvSpPr>
        <p:spPr>
          <a:xfrm>
            <a:off x="6148589" y="6677421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Tempat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apakah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ini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?</a:t>
            </a:r>
          </a:p>
        </p:txBody>
      </p:sp>
      <p:sp>
        <p:nvSpPr>
          <p:cNvPr id="27" name="TextBox 20">
            <a:hlinkClick r:id="" action="ppaction://hlinkshowjump?jump=nextslide">
              <a:snd r:embed="rId24" name="BACKSOUND BENAR CORRECT SOUND EFFECT.wav"/>
            </a:hlinkClick>
            <a:extLst>
              <a:ext uri="{FF2B5EF4-FFF2-40B4-BE49-F238E27FC236}">
                <a16:creationId xmlns:a16="http://schemas.microsoft.com/office/drawing/2014/main" id="{E85DEE43-E201-82FD-5A7E-8466F48A5F95}"/>
              </a:ext>
            </a:extLst>
          </p:cNvPr>
          <p:cNvSpPr txBox="1"/>
          <p:nvPr/>
        </p:nvSpPr>
        <p:spPr>
          <a:xfrm>
            <a:off x="3307049" y="7757407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A. Situ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gede</a:t>
            </a:r>
            <a:endParaRPr lang="en-US" sz="4800" dirty="0">
              <a:solidFill>
                <a:srgbClr val="1F7669"/>
              </a:solidFill>
              <a:latin typeface="Swung Note"/>
              <a:ea typeface="Swung Note"/>
              <a:cs typeface="Swung Note"/>
              <a:sym typeface="Swung Note"/>
            </a:endParaRPr>
          </a:p>
        </p:txBody>
      </p:sp>
      <p:sp>
        <p:nvSpPr>
          <p:cNvPr id="29" name="TextBox 20">
            <a:hlinkClick r:id="" action="ppaction://hlinkshowjump?jump=nextslide">
              <a:snd r:embed="rId24" name="BACKSOUND BENAR CORRECT SOUND EFFECT.wav"/>
            </a:hlinkClick>
            <a:extLst>
              <a:ext uri="{FF2B5EF4-FFF2-40B4-BE49-F238E27FC236}">
                <a16:creationId xmlns:a16="http://schemas.microsoft.com/office/drawing/2014/main" id="{F006372B-8359-A650-E358-8DDC6B5B3029}"/>
              </a:ext>
            </a:extLst>
          </p:cNvPr>
          <p:cNvSpPr txBox="1"/>
          <p:nvPr/>
        </p:nvSpPr>
        <p:spPr>
          <a:xfrm>
            <a:off x="8632090" y="7717715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B.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Galunggung</a:t>
            </a:r>
            <a:endParaRPr lang="en-US" sz="4800" dirty="0">
              <a:solidFill>
                <a:srgbClr val="1F7669"/>
              </a:solidFill>
              <a:latin typeface="Swung Note"/>
              <a:ea typeface="Swung Note"/>
              <a:cs typeface="Swung Note"/>
              <a:sym typeface="Swung Not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BE89-E7EC-7447-750D-04F04C33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969006-8981-2D80-4BFA-362B13AD9D0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6059EE-3B71-1995-30BB-C5C9028608B2}"/>
              </a:ext>
            </a:extLst>
          </p:cNvPr>
          <p:cNvSpPr/>
          <p:nvPr/>
        </p:nvSpPr>
        <p:spPr>
          <a:xfrm flipH="1">
            <a:off x="13177205" y="1973838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96EB72-0B97-A608-B20E-7DADF17FD046}"/>
              </a:ext>
            </a:extLst>
          </p:cNvPr>
          <p:cNvSpPr/>
          <p:nvPr/>
        </p:nvSpPr>
        <p:spPr>
          <a:xfrm>
            <a:off x="-859301" y="971955"/>
            <a:ext cx="11681232" cy="8343090"/>
          </a:xfrm>
          <a:custGeom>
            <a:avLst/>
            <a:gdLst/>
            <a:ahLst/>
            <a:cxnLst/>
            <a:rect l="l" t="t" r="r" b="b"/>
            <a:pathLst>
              <a:path w="11681232" h="8343090">
                <a:moveTo>
                  <a:pt x="0" y="0"/>
                </a:moveTo>
                <a:lnTo>
                  <a:pt x="11681232" y="0"/>
                </a:lnTo>
                <a:lnTo>
                  <a:pt x="11681232" y="8343090"/>
                </a:lnTo>
                <a:lnTo>
                  <a:pt x="0" y="834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1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ED25BEF-3BEB-F650-55CC-BB4745C41BC0}"/>
              </a:ext>
            </a:extLst>
          </p:cNvPr>
          <p:cNvSpPr/>
          <p:nvPr/>
        </p:nvSpPr>
        <p:spPr>
          <a:xfrm flipH="1">
            <a:off x="479239" y="5672335"/>
            <a:ext cx="2203196" cy="1499305"/>
          </a:xfrm>
          <a:custGeom>
            <a:avLst/>
            <a:gdLst/>
            <a:ahLst/>
            <a:cxnLst/>
            <a:rect l="l" t="t" r="r" b="b"/>
            <a:pathLst>
              <a:path w="2203196" h="1499305">
                <a:moveTo>
                  <a:pt x="2203197" y="0"/>
                </a:moveTo>
                <a:lnTo>
                  <a:pt x="0" y="0"/>
                </a:lnTo>
                <a:lnTo>
                  <a:pt x="0" y="1499305"/>
                </a:lnTo>
                <a:lnTo>
                  <a:pt x="2203197" y="1499305"/>
                </a:lnTo>
                <a:lnTo>
                  <a:pt x="220319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A3B1147-45E1-9A87-4458-43F28D00CCD8}"/>
              </a:ext>
            </a:extLst>
          </p:cNvPr>
          <p:cNvSpPr/>
          <p:nvPr/>
        </p:nvSpPr>
        <p:spPr>
          <a:xfrm>
            <a:off x="-1123171" y="2440999"/>
            <a:ext cx="3431250" cy="4762869"/>
          </a:xfrm>
          <a:custGeom>
            <a:avLst/>
            <a:gdLst/>
            <a:ahLst/>
            <a:cxnLst/>
            <a:rect l="l" t="t" r="r" b="b"/>
            <a:pathLst>
              <a:path w="3431250" h="4762869">
                <a:moveTo>
                  <a:pt x="0" y="0"/>
                </a:moveTo>
                <a:lnTo>
                  <a:pt x="3431250" y="0"/>
                </a:lnTo>
                <a:lnTo>
                  <a:pt x="3431250" y="4762869"/>
                </a:lnTo>
                <a:lnTo>
                  <a:pt x="0" y="4762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CE40C50-15EC-1733-0B38-3A7C315788FC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5C63801-247F-6D82-6FA9-63C922B4CD45}"/>
              </a:ext>
            </a:extLst>
          </p:cNvPr>
          <p:cNvSpPr/>
          <p:nvPr/>
        </p:nvSpPr>
        <p:spPr>
          <a:xfrm flipH="1">
            <a:off x="4528792" y="7514069"/>
            <a:ext cx="15803741" cy="3140994"/>
          </a:xfrm>
          <a:custGeom>
            <a:avLst/>
            <a:gdLst/>
            <a:ahLst/>
            <a:cxnLst/>
            <a:rect l="l" t="t" r="r" b="b"/>
            <a:pathLst>
              <a:path w="15803741" h="3140994">
                <a:moveTo>
                  <a:pt x="15803741" y="0"/>
                </a:moveTo>
                <a:lnTo>
                  <a:pt x="0" y="0"/>
                </a:lnTo>
                <a:lnTo>
                  <a:pt x="0" y="3140993"/>
                </a:lnTo>
                <a:lnTo>
                  <a:pt x="15803741" y="3140993"/>
                </a:lnTo>
                <a:lnTo>
                  <a:pt x="15803741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82A7FFF-8073-DF0D-2CCB-9AAF16D20919}"/>
              </a:ext>
            </a:extLst>
          </p:cNvPr>
          <p:cNvSpPr/>
          <p:nvPr/>
        </p:nvSpPr>
        <p:spPr>
          <a:xfrm>
            <a:off x="15574590" y="8154691"/>
            <a:ext cx="1978628" cy="2586417"/>
          </a:xfrm>
          <a:custGeom>
            <a:avLst/>
            <a:gdLst/>
            <a:ahLst/>
            <a:cxnLst/>
            <a:rect l="l" t="t" r="r" b="b"/>
            <a:pathLst>
              <a:path w="1978628" h="2586417">
                <a:moveTo>
                  <a:pt x="0" y="0"/>
                </a:moveTo>
                <a:lnTo>
                  <a:pt x="1978628" y="0"/>
                </a:lnTo>
                <a:lnTo>
                  <a:pt x="1978628" y="2586417"/>
                </a:lnTo>
                <a:lnTo>
                  <a:pt x="0" y="2586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08" r="-6208"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2F810A-D876-12D3-A519-0EE008140CE1}"/>
              </a:ext>
            </a:extLst>
          </p:cNvPr>
          <p:cNvSpPr/>
          <p:nvPr/>
        </p:nvSpPr>
        <p:spPr>
          <a:xfrm flipH="1">
            <a:off x="0" y="0"/>
            <a:ext cx="1580837" cy="2440999"/>
          </a:xfrm>
          <a:custGeom>
            <a:avLst/>
            <a:gdLst/>
            <a:ahLst/>
            <a:cxnLst/>
            <a:rect l="l" t="t" r="r" b="b"/>
            <a:pathLst>
              <a:path w="1580837" h="2440999">
                <a:moveTo>
                  <a:pt x="1580837" y="0"/>
                </a:moveTo>
                <a:lnTo>
                  <a:pt x="0" y="0"/>
                </a:lnTo>
                <a:lnTo>
                  <a:pt x="0" y="2440999"/>
                </a:lnTo>
                <a:lnTo>
                  <a:pt x="1580837" y="2440999"/>
                </a:lnTo>
                <a:lnTo>
                  <a:pt x="1580837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A1CF877-2735-8011-18CE-183D77C7CC2F}"/>
              </a:ext>
            </a:extLst>
          </p:cNvPr>
          <p:cNvSpPr/>
          <p:nvPr/>
        </p:nvSpPr>
        <p:spPr>
          <a:xfrm>
            <a:off x="513928" y="676383"/>
            <a:ext cx="6470022" cy="7868823"/>
          </a:xfrm>
          <a:custGeom>
            <a:avLst/>
            <a:gdLst/>
            <a:ahLst/>
            <a:cxnLst/>
            <a:rect l="l" t="t" r="r" b="b"/>
            <a:pathLst>
              <a:path w="6470022" h="7868823">
                <a:moveTo>
                  <a:pt x="0" y="0"/>
                </a:moveTo>
                <a:lnTo>
                  <a:pt x="6470022" y="0"/>
                </a:lnTo>
                <a:lnTo>
                  <a:pt x="6470022" y="7868823"/>
                </a:lnTo>
                <a:lnTo>
                  <a:pt x="0" y="7868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E314A2E-67DB-0905-7F64-25F9954F75C1}"/>
              </a:ext>
            </a:extLst>
          </p:cNvPr>
          <p:cNvSpPr/>
          <p:nvPr/>
        </p:nvSpPr>
        <p:spPr>
          <a:xfrm>
            <a:off x="275792" y="6944253"/>
            <a:ext cx="4064575" cy="2984923"/>
          </a:xfrm>
          <a:custGeom>
            <a:avLst/>
            <a:gdLst/>
            <a:ahLst/>
            <a:cxnLst/>
            <a:rect l="l" t="t" r="r" b="b"/>
            <a:pathLst>
              <a:path w="4064575" h="2984923">
                <a:moveTo>
                  <a:pt x="0" y="0"/>
                </a:moveTo>
                <a:lnTo>
                  <a:pt x="4064575" y="0"/>
                </a:lnTo>
                <a:lnTo>
                  <a:pt x="4064575" y="2984923"/>
                </a:lnTo>
                <a:lnTo>
                  <a:pt x="0" y="298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0479A6A-F6AF-3D6A-5566-D8F78E36B602}"/>
              </a:ext>
            </a:extLst>
          </p:cNvPr>
          <p:cNvSpPr/>
          <p:nvPr/>
        </p:nvSpPr>
        <p:spPr>
          <a:xfrm rot="1694390">
            <a:off x="7643434" y="8035825"/>
            <a:ext cx="1606923" cy="1608934"/>
          </a:xfrm>
          <a:custGeom>
            <a:avLst/>
            <a:gdLst/>
            <a:ahLst/>
            <a:cxnLst/>
            <a:rect l="l" t="t" r="r" b="b"/>
            <a:pathLst>
              <a:path w="1606923" h="1608934">
                <a:moveTo>
                  <a:pt x="0" y="0"/>
                </a:moveTo>
                <a:lnTo>
                  <a:pt x="1606923" y="0"/>
                </a:lnTo>
                <a:lnTo>
                  <a:pt x="1606923" y="1608934"/>
                </a:lnTo>
                <a:lnTo>
                  <a:pt x="0" y="1608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29DD3E1-052E-39A5-26E2-E1E3B015DD90}"/>
              </a:ext>
            </a:extLst>
          </p:cNvPr>
          <p:cNvSpPr/>
          <p:nvPr/>
        </p:nvSpPr>
        <p:spPr>
          <a:xfrm>
            <a:off x="10208217" y="8576143"/>
            <a:ext cx="3561259" cy="1364313"/>
          </a:xfrm>
          <a:custGeom>
            <a:avLst/>
            <a:gdLst/>
            <a:ahLst/>
            <a:cxnLst/>
            <a:rect l="l" t="t" r="r" b="b"/>
            <a:pathLst>
              <a:path w="3561259" h="1364313">
                <a:moveTo>
                  <a:pt x="0" y="0"/>
                </a:moveTo>
                <a:lnTo>
                  <a:pt x="3561259" y="0"/>
                </a:lnTo>
                <a:lnTo>
                  <a:pt x="3561259" y="1364314"/>
                </a:lnTo>
                <a:lnTo>
                  <a:pt x="0" y="1364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C3B97F5-9161-BB64-8DD6-C773F10FA2C1}"/>
              </a:ext>
            </a:extLst>
          </p:cNvPr>
          <p:cNvSpPr/>
          <p:nvPr/>
        </p:nvSpPr>
        <p:spPr>
          <a:xfrm>
            <a:off x="12269731" y="8813221"/>
            <a:ext cx="1046796" cy="890159"/>
          </a:xfrm>
          <a:custGeom>
            <a:avLst/>
            <a:gdLst/>
            <a:ahLst/>
            <a:cxnLst/>
            <a:rect l="l" t="t" r="r" b="b"/>
            <a:pathLst>
              <a:path w="1046796" h="890159">
                <a:moveTo>
                  <a:pt x="0" y="0"/>
                </a:moveTo>
                <a:lnTo>
                  <a:pt x="1046796" y="0"/>
                </a:lnTo>
                <a:lnTo>
                  <a:pt x="1046796" y="890158"/>
                </a:lnTo>
                <a:lnTo>
                  <a:pt x="0" y="890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0184464-AF09-A4D9-0B6B-4F1B8A49BA48}"/>
              </a:ext>
            </a:extLst>
          </p:cNvPr>
          <p:cNvSpPr/>
          <p:nvPr/>
        </p:nvSpPr>
        <p:spPr>
          <a:xfrm>
            <a:off x="12776201" y="4635855"/>
            <a:ext cx="2753384" cy="3052513"/>
          </a:xfrm>
          <a:custGeom>
            <a:avLst/>
            <a:gdLst/>
            <a:ahLst/>
            <a:cxnLst/>
            <a:rect l="l" t="t" r="r" b="b"/>
            <a:pathLst>
              <a:path w="2753384" h="3052513">
                <a:moveTo>
                  <a:pt x="0" y="0"/>
                </a:moveTo>
                <a:lnTo>
                  <a:pt x="2753385" y="0"/>
                </a:lnTo>
                <a:lnTo>
                  <a:pt x="2753385" y="3052513"/>
                </a:lnTo>
                <a:lnTo>
                  <a:pt x="0" y="305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4C101FA-69D5-3824-5114-EFF0A945C8C9}"/>
              </a:ext>
            </a:extLst>
          </p:cNvPr>
          <p:cNvSpPr/>
          <p:nvPr/>
        </p:nvSpPr>
        <p:spPr>
          <a:xfrm flipH="1">
            <a:off x="5983990" y="4610795"/>
            <a:ext cx="2089001" cy="2333459"/>
          </a:xfrm>
          <a:custGeom>
            <a:avLst/>
            <a:gdLst/>
            <a:ahLst/>
            <a:cxnLst/>
            <a:rect l="l" t="t" r="r" b="b"/>
            <a:pathLst>
              <a:path w="2089001" h="2333459">
                <a:moveTo>
                  <a:pt x="2089001" y="0"/>
                </a:moveTo>
                <a:lnTo>
                  <a:pt x="0" y="0"/>
                </a:lnTo>
                <a:lnTo>
                  <a:pt x="0" y="2333458"/>
                </a:lnTo>
                <a:lnTo>
                  <a:pt x="2089001" y="2333458"/>
                </a:lnTo>
                <a:lnTo>
                  <a:pt x="2089001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F6B7B54-A51C-740A-82F5-128F43230466}"/>
              </a:ext>
            </a:extLst>
          </p:cNvPr>
          <p:cNvSpPr/>
          <p:nvPr/>
        </p:nvSpPr>
        <p:spPr>
          <a:xfrm>
            <a:off x="14744219" y="6883691"/>
            <a:ext cx="969963" cy="806564"/>
          </a:xfrm>
          <a:custGeom>
            <a:avLst/>
            <a:gdLst/>
            <a:ahLst/>
            <a:cxnLst/>
            <a:rect l="l" t="t" r="r" b="b"/>
            <a:pathLst>
              <a:path w="969963" h="806564">
                <a:moveTo>
                  <a:pt x="0" y="0"/>
                </a:moveTo>
                <a:lnTo>
                  <a:pt x="969963" y="0"/>
                </a:lnTo>
                <a:lnTo>
                  <a:pt x="969963" y="806565"/>
                </a:lnTo>
                <a:lnTo>
                  <a:pt x="0" y="8065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DCD6AC3-A856-FEB7-7711-633CA31B16E6}"/>
              </a:ext>
            </a:extLst>
          </p:cNvPr>
          <p:cNvSpPr txBox="1"/>
          <p:nvPr/>
        </p:nvSpPr>
        <p:spPr>
          <a:xfrm>
            <a:off x="5961744" y="1352936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Kuis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ceria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695E074-7C6B-1F50-92F4-EF4301481FF3}"/>
              </a:ext>
            </a:extLst>
          </p:cNvPr>
          <p:cNvSpPr/>
          <p:nvPr/>
        </p:nvSpPr>
        <p:spPr>
          <a:xfrm>
            <a:off x="14761927" y="-5959794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9" y="0"/>
                </a:lnTo>
                <a:lnTo>
                  <a:pt x="6027379" y="13307920"/>
                </a:lnTo>
                <a:lnTo>
                  <a:pt x="0" y="1330792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B726FCF9-8E5D-FC95-607C-C5506F309FD1}"/>
              </a:ext>
            </a:extLst>
          </p:cNvPr>
          <p:cNvSpPr/>
          <p:nvPr/>
        </p:nvSpPr>
        <p:spPr>
          <a:xfrm>
            <a:off x="6693830" y="-559504"/>
            <a:ext cx="2299146" cy="2299146"/>
          </a:xfrm>
          <a:custGeom>
            <a:avLst/>
            <a:gdLst/>
            <a:ahLst/>
            <a:cxnLst/>
            <a:rect l="l" t="t" r="r" b="b"/>
            <a:pathLst>
              <a:path w="2299146" h="2299146">
                <a:moveTo>
                  <a:pt x="0" y="0"/>
                </a:moveTo>
                <a:lnTo>
                  <a:pt x="2299146" y="0"/>
                </a:lnTo>
                <a:lnTo>
                  <a:pt x="2299146" y="2299146"/>
                </a:lnTo>
                <a:lnTo>
                  <a:pt x="0" y="229914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198A743-05C5-7D6E-D6AB-BB54A26C7B3D}"/>
              </a:ext>
            </a:extLst>
          </p:cNvPr>
          <p:cNvSpPr/>
          <p:nvPr/>
        </p:nvSpPr>
        <p:spPr>
          <a:xfrm rot="9560219" flipH="1">
            <a:off x="688646" y="-2819612"/>
            <a:ext cx="8302249" cy="3853466"/>
          </a:xfrm>
          <a:custGeom>
            <a:avLst/>
            <a:gdLst/>
            <a:ahLst/>
            <a:cxnLst/>
            <a:rect l="l" t="t" r="r" b="b"/>
            <a:pathLst>
              <a:path w="8302249" h="3853466">
                <a:moveTo>
                  <a:pt x="8302249" y="0"/>
                </a:moveTo>
                <a:lnTo>
                  <a:pt x="0" y="0"/>
                </a:lnTo>
                <a:lnTo>
                  <a:pt x="0" y="3853466"/>
                </a:lnTo>
                <a:lnTo>
                  <a:pt x="8302249" y="3853466"/>
                </a:lnTo>
                <a:lnTo>
                  <a:pt x="8302249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5A9FDE5-EA4B-0172-940A-3EC1BAC9A4D7}"/>
              </a:ext>
            </a:extLst>
          </p:cNvPr>
          <p:cNvSpPr/>
          <p:nvPr/>
        </p:nvSpPr>
        <p:spPr>
          <a:xfrm rot="3016946">
            <a:off x="15567952" y="7660300"/>
            <a:ext cx="3970532" cy="2359985"/>
          </a:xfrm>
          <a:custGeom>
            <a:avLst/>
            <a:gdLst/>
            <a:ahLst/>
            <a:cxnLst/>
            <a:rect l="l" t="t" r="r" b="b"/>
            <a:pathLst>
              <a:path w="3970532" h="2359985">
                <a:moveTo>
                  <a:pt x="0" y="0"/>
                </a:moveTo>
                <a:lnTo>
                  <a:pt x="3970532" y="0"/>
                </a:lnTo>
                <a:lnTo>
                  <a:pt x="3970532" y="2359985"/>
                </a:lnTo>
                <a:lnTo>
                  <a:pt x="0" y="235998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CC8F372E-E02B-9058-87ED-D3E256A54A51}"/>
              </a:ext>
            </a:extLst>
          </p:cNvPr>
          <p:cNvSpPr txBox="1"/>
          <p:nvPr/>
        </p:nvSpPr>
        <p:spPr>
          <a:xfrm>
            <a:off x="6148589" y="6677421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Tempat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apakah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ini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?</a:t>
            </a:r>
          </a:p>
        </p:txBody>
      </p:sp>
      <p:sp>
        <p:nvSpPr>
          <p:cNvPr id="27" name="TextBox 20">
            <a:hlinkClick r:id="" action="ppaction://noaction">
              <a:snd r:embed="rId23" name="Wrong Sound Effect (Sound Effect Salah).wav"/>
            </a:hlinkClick>
            <a:extLst>
              <a:ext uri="{FF2B5EF4-FFF2-40B4-BE49-F238E27FC236}">
                <a16:creationId xmlns:a16="http://schemas.microsoft.com/office/drawing/2014/main" id="{CF6E0A9D-0631-829D-9807-B89F240AF950}"/>
              </a:ext>
            </a:extLst>
          </p:cNvPr>
          <p:cNvSpPr txBox="1"/>
          <p:nvPr/>
        </p:nvSpPr>
        <p:spPr>
          <a:xfrm>
            <a:off x="3307049" y="7717195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A. Pantai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cipatujah</a:t>
            </a:r>
            <a:endParaRPr lang="en-US" sz="4800" dirty="0">
              <a:solidFill>
                <a:srgbClr val="1F7669"/>
              </a:solidFill>
              <a:latin typeface="Swung Note"/>
              <a:ea typeface="Swung Note"/>
              <a:cs typeface="Swung Note"/>
              <a:sym typeface="Swung Note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A3105DF-18AF-7929-15C7-AC81333030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875" y="2126877"/>
            <a:ext cx="7143750" cy="4286250"/>
          </a:xfrm>
          <a:prstGeom prst="rect">
            <a:avLst/>
          </a:prstGeom>
        </p:spPr>
      </p:pic>
      <p:sp>
        <p:nvSpPr>
          <p:cNvPr id="30" name="TextBox 20">
            <a:hlinkClick r:id="" action="ppaction://hlinkshowjump?jump=nextslide">
              <a:snd r:embed="rId25" name="BACKSOUND BENAR CORRECT SOUND EFFECT.wav"/>
            </a:hlinkClick>
            <a:extLst>
              <a:ext uri="{FF2B5EF4-FFF2-40B4-BE49-F238E27FC236}">
                <a16:creationId xmlns:a16="http://schemas.microsoft.com/office/drawing/2014/main" id="{F1DCD113-469F-31A8-82CA-950213940E0F}"/>
              </a:ext>
            </a:extLst>
          </p:cNvPr>
          <p:cNvSpPr txBox="1"/>
          <p:nvPr/>
        </p:nvSpPr>
        <p:spPr>
          <a:xfrm>
            <a:off x="8933624" y="7706090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B. ALUN-ALUN</a:t>
            </a:r>
          </a:p>
        </p:txBody>
      </p:sp>
    </p:spTree>
    <p:extLst>
      <p:ext uri="{BB962C8B-B14F-4D97-AF65-F5344CB8AC3E}">
        <p14:creationId xmlns:p14="http://schemas.microsoft.com/office/powerpoint/2010/main" val="30642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961AD-6A23-2E0D-69D5-24BDEB88D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E671D8-8253-11D9-8A1D-31D21E5D9A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0ABA8C4-8C66-086E-7B8B-EB887010E442}"/>
              </a:ext>
            </a:extLst>
          </p:cNvPr>
          <p:cNvSpPr/>
          <p:nvPr/>
        </p:nvSpPr>
        <p:spPr>
          <a:xfrm flipH="1">
            <a:off x="13177205" y="1973838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537F0F-CD15-732A-A2CC-ABF709964486}"/>
              </a:ext>
            </a:extLst>
          </p:cNvPr>
          <p:cNvSpPr/>
          <p:nvPr/>
        </p:nvSpPr>
        <p:spPr>
          <a:xfrm>
            <a:off x="-859301" y="971955"/>
            <a:ext cx="11681232" cy="8343090"/>
          </a:xfrm>
          <a:custGeom>
            <a:avLst/>
            <a:gdLst/>
            <a:ahLst/>
            <a:cxnLst/>
            <a:rect l="l" t="t" r="r" b="b"/>
            <a:pathLst>
              <a:path w="11681232" h="8343090">
                <a:moveTo>
                  <a:pt x="0" y="0"/>
                </a:moveTo>
                <a:lnTo>
                  <a:pt x="11681232" y="0"/>
                </a:lnTo>
                <a:lnTo>
                  <a:pt x="11681232" y="8343090"/>
                </a:lnTo>
                <a:lnTo>
                  <a:pt x="0" y="834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1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D2E15E3-9F0D-DCCF-ED37-F5C893F1254B}"/>
              </a:ext>
            </a:extLst>
          </p:cNvPr>
          <p:cNvSpPr/>
          <p:nvPr/>
        </p:nvSpPr>
        <p:spPr>
          <a:xfrm flipH="1">
            <a:off x="479239" y="5672335"/>
            <a:ext cx="2203196" cy="1499305"/>
          </a:xfrm>
          <a:custGeom>
            <a:avLst/>
            <a:gdLst/>
            <a:ahLst/>
            <a:cxnLst/>
            <a:rect l="l" t="t" r="r" b="b"/>
            <a:pathLst>
              <a:path w="2203196" h="1499305">
                <a:moveTo>
                  <a:pt x="2203197" y="0"/>
                </a:moveTo>
                <a:lnTo>
                  <a:pt x="0" y="0"/>
                </a:lnTo>
                <a:lnTo>
                  <a:pt x="0" y="1499305"/>
                </a:lnTo>
                <a:lnTo>
                  <a:pt x="2203197" y="1499305"/>
                </a:lnTo>
                <a:lnTo>
                  <a:pt x="220319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B4B42D6-53BD-19E3-B78C-30498365DFC7}"/>
              </a:ext>
            </a:extLst>
          </p:cNvPr>
          <p:cNvSpPr/>
          <p:nvPr/>
        </p:nvSpPr>
        <p:spPr>
          <a:xfrm>
            <a:off x="-1123171" y="2440999"/>
            <a:ext cx="3431250" cy="4762869"/>
          </a:xfrm>
          <a:custGeom>
            <a:avLst/>
            <a:gdLst/>
            <a:ahLst/>
            <a:cxnLst/>
            <a:rect l="l" t="t" r="r" b="b"/>
            <a:pathLst>
              <a:path w="3431250" h="4762869">
                <a:moveTo>
                  <a:pt x="0" y="0"/>
                </a:moveTo>
                <a:lnTo>
                  <a:pt x="3431250" y="0"/>
                </a:lnTo>
                <a:lnTo>
                  <a:pt x="3431250" y="4762869"/>
                </a:lnTo>
                <a:lnTo>
                  <a:pt x="0" y="4762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FCE5EDC-7FD4-131D-6B10-C18D448FDB29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9B5E147-BB41-DE32-1D76-06E94847DED9}"/>
              </a:ext>
            </a:extLst>
          </p:cNvPr>
          <p:cNvSpPr/>
          <p:nvPr/>
        </p:nvSpPr>
        <p:spPr>
          <a:xfrm flipH="1">
            <a:off x="4528792" y="7514069"/>
            <a:ext cx="15803741" cy="3140994"/>
          </a:xfrm>
          <a:custGeom>
            <a:avLst/>
            <a:gdLst/>
            <a:ahLst/>
            <a:cxnLst/>
            <a:rect l="l" t="t" r="r" b="b"/>
            <a:pathLst>
              <a:path w="15803741" h="3140994">
                <a:moveTo>
                  <a:pt x="15803741" y="0"/>
                </a:moveTo>
                <a:lnTo>
                  <a:pt x="0" y="0"/>
                </a:lnTo>
                <a:lnTo>
                  <a:pt x="0" y="3140993"/>
                </a:lnTo>
                <a:lnTo>
                  <a:pt x="15803741" y="3140993"/>
                </a:lnTo>
                <a:lnTo>
                  <a:pt x="15803741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AF3F136-BAE7-1DBF-6A71-BE84C45B5987}"/>
              </a:ext>
            </a:extLst>
          </p:cNvPr>
          <p:cNvSpPr/>
          <p:nvPr/>
        </p:nvSpPr>
        <p:spPr>
          <a:xfrm>
            <a:off x="15574590" y="8154691"/>
            <a:ext cx="1978628" cy="2586417"/>
          </a:xfrm>
          <a:custGeom>
            <a:avLst/>
            <a:gdLst/>
            <a:ahLst/>
            <a:cxnLst/>
            <a:rect l="l" t="t" r="r" b="b"/>
            <a:pathLst>
              <a:path w="1978628" h="2586417">
                <a:moveTo>
                  <a:pt x="0" y="0"/>
                </a:moveTo>
                <a:lnTo>
                  <a:pt x="1978628" y="0"/>
                </a:lnTo>
                <a:lnTo>
                  <a:pt x="1978628" y="2586417"/>
                </a:lnTo>
                <a:lnTo>
                  <a:pt x="0" y="2586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08" r="-6208"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C37FC4B-B506-9BF1-1215-9296E5CC92BF}"/>
              </a:ext>
            </a:extLst>
          </p:cNvPr>
          <p:cNvSpPr/>
          <p:nvPr/>
        </p:nvSpPr>
        <p:spPr>
          <a:xfrm flipH="1">
            <a:off x="0" y="0"/>
            <a:ext cx="1580837" cy="2440999"/>
          </a:xfrm>
          <a:custGeom>
            <a:avLst/>
            <a:gdLst/>
            <a:ahLst/>
            <a:cxnLst/>
            <a:rect l="l" t="t" r="r" b="b"/>
            <a:pathLst>
              <a:path w="1580837" h="2440999">
                <a:moveTo>
                  <a:pt x="1580837" y="0"/>
                </a:moveTo>
                <a:lnTo>
                  <a:pt x="0" y="0"/>
                </a:lnTo>
                <a:lnTo>
                  <a:pt x="0" y="2440999"/>
                </a:lnTo>
                <a:lnTo>
                  <a:pt x="1580837" y="2440999"/>
                </a:lnTo>
                <a:lnTo>
                  <a:pt x="1580837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1D2D2AC-9409-B50D-8EAF-679B58F2FA05}"/>
              </a:ext>
            </a:extLst>
          </p:cNvPr>
          <p:cNvSpPr/>
          <p:nvPr/>
        </p:nvSpPr>
        <p:spPr>
          <a:xfrm>
            <a:off x="479239" y="676383"/>
            <a:ext cx="6470022" cy="7868823"/>
          </a:xfrm>
          <a:custGeom>
            <a:avLst/>
            <a:gdLst/>
            <a:ahLst/>
            <a:cxnLst/>
            <a:rect l="l" t="t" r="r" b="b"/>
            <a:pathLst>
              <a:path w="6470022" h="7868823">
                <a:moveTo>
                  <a:pt x="0" y="0"/>
                </a:moveTo>
                <a:lnTo>
                  <a:pt x="6470022" y="0"/>
                </a:lnTo>
                <a:lnTo>
                  <a:pt x="6470022" y="7868823"/>
                </a:lnTo>
                <a:lnTo>
                  <a:pt x="0" y="7868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E135F4E-DBA5-F33B-ADA9-3DF7AFD3336F}"/>
              </a:ext>
            </a:extLst>
          </p:cNvPr>
          <p:cNvSpPr/>
          <p:nvPr/>
        </p:nvSpPr>
        <p:spPr>
          <a:xfrm>
            <a:off x="275792" y="6944253"/>
            <a:ext cx="4064575" cy="2984923"/>
          </a:xfrm>
          <a:custGeom>
            <a:avLst/>
            <a:gdLst/>
            <a:ahLst/>
            <a:cxnLst/>
            <a:rect l="l" t="t" r="r" b="b"/>
            <a:pathLst>
              <a:path w="4064575" h="2984923">
                <a:moveTo>
                  <a:pt x="0" y="0"/>
                </a:moveTo>
                <a:lnTo>
                  <a:pt x="4064575" y="0"/>
                </a:lnTo>
                <a:lnTo>
                  <a:pt x="4064575" y="2984923"/>
                </a:lnTo>
                <a:lnTo>
                  <a:pt x="0" y="298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E5DB279-862A-64C1-D044-BDC9A363886D}"/>
              </a:ext>
            </a:extLst>
          </p:cNvPr>
          <p:cNvSpPr/>
          <p:nvPr/>
        </p:nvSpPr>
        <p:spPr>
          <a:xfrm rot="1694390">
            <a:off x="7643434" y="8035825"/>
            <a:ext cx="1606923" cy="1608934"/>
          </a:xfrm>
          <a:custGeom>
            <a:avLst/>
            <a:gdLst/>
            <a:ahLst/>
            <a:cxnLst/>
            <a:rect l="l" t="t" r="r" b="b"/>
            <a:pathLst>
              <a:path w="1606923" h="1608934">
                <a:moveTo>
                  <a:pt x="0" y="0"/>
                </a:moveTo>
                <a:lnTo>
                  <a:pt x="1606923" y="0"/>
                </a:lnTo>
                <a:lnTo>
                  <a:pt x="1606923" y="1608934"/>
                </a:lnTo>
                <a:lnTo>
                  <a:pt x="0" y="1608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214A87C-11A6-08B2-5551-160847BA4371}"/>
              </a:ext>
            </a:extLst>
          </p:cNvPr>
          <p:cNvSpPr/>
          <p:nvPr/>
        </p:nvSpPr>
        <p:spPr>
          <a:xfrm>
            <a:off x="10208217" y="8576143"/>
            <a:ext cx="3561259" cy="1364313"/>
          </a:xfrm>
          <a:custGeom>
            <a:avLst/>
            <a:gdLst/>
            <a:ahLst/>
            <a:cxnLst/>
            <a:rect l="l" t="t" r="r" b="b"/>
            <a:pathLst>
              <a:path w="3561259" h="1364313">
                <a:moveTo>
                  <a:pt x="0" y="0"/>
                </a:moveTo>
                <a:lnTo>
                  <a:pt x="3561259" y="0"/>
                </a:lnTo>
                <a:lnTo>
                  <a:pt x="3561259" y="1364314"/>
                </a:lnTo>
                <a:lnTo>
                  <a:pt x="0" y="1364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E301766-3E6E-7398-36FE-921E2E82CC87}"/>
              </a:ext>
            </a:extLst>
          </p:cNvPr>
          <p:cNvSpPr/>
          <p:nvPr/>
        </p:nvSpPr>
        <p:spPr>
          <a:xfrm>
            <a:off x="12269731" y="8813221"/>
            <a:ext cx="1046796" cy="890159"/>
          </a:xfrm>
          <a:custGeom>
            <a:avLst/>
            <a:gdLst/>
            <a:ahLst/>
            <a:cxnLst/>
            <a:rect l="l" t="t" r="r" b="b"/>
            <a:pathLst>
              <a:path w="1046796" h="890159">
                <a:moveTo>
                  <a:pt x="0" y="0"/>
                </a:moveTo>
                <a:lnTo>
                  <a:pt x="1046796" y="0"/>
                </a:lnTo>
                <a:lnTo>
                  <a:pt x="1046796" y="890158"/>
                </a:lnTo>
                <a:lnTo>
                  <a:pt x="0" y="890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A050D44-1184-AAE4-8390-CFADB907EF24}"/>
              </a:ext>
            </a:extLst>
          </p:cNvPr>
          <p:cNvSpPr/>
          <p:nvPr/>
        </p:nvSpPr>
        <p:spPr>
          <a:xfrm>
            <a:off x="12776201" y="4635855"/>
            <a:ext cx="2753384" cy="3052513"/>
          </a:xfrm>
          <a:custGeom>
            <a:avLst/>
            <a:gdLst/>
            <a:ahLst/>
            <a:cxnLst/>
            <a:rect l="l" t="t" r="r" b="b"/>
            <a:pathLst>
              <a:path w="2753384" h="3052513">
                <a:moveTo>
                  <a:pt x="0" y="0"/>
                </a:moveTo>
                <a:lnTo>
                  <a:pt x="2753385" y="0"/>
                </a:lnTo>
                <a:lnTo>
                  <a:pt x="2753385" y="3052513"/>
                </a:lnTo>
                <a:lnTo>
                  <a:pt x="0" y="305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91A9AFC-039F-3E9B-4A36-4446AD293DEE}"/>
              </a:ext>
            </a:extLst>
          </p:cNvPr>
          <p:cNvSpPr/>
          <p:nvPr/>
        </p:nvSpPr>
        <p:spPr>
          <a:xfrm flipH="1">
            <a:off x="5983990" y="4610795"/>
            <a:ext cx="2089001" cy="2333459"/>
          </a:xfrm>
          <a:custGeom>
            <a:avLst/>
            <a:gdLst/>
            <a:ahLst/>
            <a:cxnLst/>
            <a:rect l="l" t="t" r="r" b="b"/>
            <a:pathLst>
              <a:path w="2089001" h="2333459">
                <a:moveTo>
                  <a:pt x="2089001" y="0"/>
                </a:moveTo>
                <a:lnTo>
                  <a:pt x="0" y="0"/>
                </a:lnTo>
                <a:lnTo>
                  <a:pt x="0" y="2333458"/>
                </a:lnTo>
                <a:lnTo>
                  <a:pt x="2089001" y="2333458"/>
                </a:lnTo>
                <a:lnTo>
                  <a:pt x="2089001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7CB877D-8DE0-2A03-C514-C8EAC06C76B6}"/>
              </a:ext>
            </a:extLst>
          </p:cNvPr>
          <p:cNvSpPr/>
          <p:nvPr/>
        </p:nvSpPr>
        <p:spPr>
          <a:xfrm>
            <a:off x="14744219" y="6883691"/>
            <a:ext cx="969963" cy="806564"/>
          </a:xfrm>
          <a:custGeom>
            <a:avLst/>
            <a:gdLst/>
            <a:ahLst/>
            <a:cxnLst/>
            <a:rect l="l" t="t" r="r" b="b"/>
            <a:pathLst>
              <a:path w="969963" h="806564">
                <a:moveTo>
                  <a:pt x="0" y="0"/>
                </a:moveTo>
                <a:lnTo>
                  <a:pt x="969963" y="0"/>
                </a:lnTo>
                <a:lnTo>
                  <a:pt x="969963" y="806565"/>
                </a:lnTo>
                <a:lnTo>
                  <a:pt x="0" y="8065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4CF4062-0C1D-BEDF-362D-13B59E8C28C7}"/>
              </a:ext>
            </a:extLst>
          </p:cNvPr>
          <p:cNvSpPr txBox="1"/>
          <p:nvPr/>
        </p:nvSpPr>
        <p:spPr>
          <a:xfrm>
            <a:off x="5961744" y="1352936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Kuis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ceria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CE2EF7C-DBA7-7A62-D241-D2A9D833528F}"/>
              </a:ext>
            </a:extLst>
          </p:cNvPr>
          <p:cNvSpPr/>
          <p:nvPr/>
        </p:nvSpPr>
        <p:spPr>
          <a:xfrm>
            <a:off x="14761927" y="-5959794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9" y="0"/>
                </a:lnTo>
                <a:lnTo>
                  <a:pt x="6027379" y="13307920"/>
                </a:lnTo>
                <a:lnTo>
                  <a:pt x="0" y="1330792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12C1C934-0B5E-8D94-C4A8-B674F5364AB2}"/>
              </a:ext>
            </a:extLst>
          </p:cNvPr>
          <p:cNvSpPr/>
          <p:nvPr/>
        </p:nvSpPr>
        <p:spPr>
          <a:xfrm>
            <a:off x="6693830" y="-559504"/>
            <a:ext cx="2299146" cy="2299146"/>
          </a:xfrm>
          <a:custGeom>
            <a:avLst/>
            <a:gdLst/>
            <a:ahLst/>
            <a:cxnLst/>
            <a:rect l="l" t="t" r="r" b="b"/>
            <a:pathLst>
              <a:path w="2299146" h="2299146">
                <a:moveTo>
                  <a:pt x="0" y="0"/>
                </a:moveTo>
                <a:lnTo>
                  <a:pt x="2299146" y="0"/>
                </a:lnTo>
                <a:lnTo>
                  <a:pt x="2299146" y="2299146"/>
                </a:lnTo>
                <a:lnTo>
                  <a:pt x="0" y="229914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B044593-5D87-A2A3-CCDF-6D7DB50F1BA4}"/>
              </a:ext>
            </a:extLst>
          </p:cNvPr>
          <p:cNvSpPr/>
          <p:nvPr/>
        </p:nvSpPr>
        <p:spPr>
          <a:xfrm rot="9560219" flipH="1">
            <a:off x="688646" y="-2819612"/>
            <a:ext cx="8302249" cy="3853466"/>
          </a:xfrm>
          <a:custGeom>
            <a:avLst/>
            <a:gdLst/>
            <a:ahLst/>
            <a:cxnLst/>
            <a:rect l="l" t="t" r="r" b="b"/>
            <a:pathLst>
              <a:path w="8302249" h="3853466">
                <a:moveTo>
                  <a:pt x="8302249" y="0"/>
                </a:moveTo>
                <a:lnTo>
                  <a:pt x="0" y="0"/>
                </a:lnTo>
                <a:lnTo>
                  <a:pt x="0" y="3853466"/>
                </a:lnTo>
                <a:lnTo>
                  <a:pt x="8302249" y="3853466"/>
                </a:lnTo>
                <a:lnTo>
                  <a:pt x="8302249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6F1E3F22-C32B-E77A-31A5-E27600D27AD7}"/>
              </a:ext>
            </a:extLst>
          </p:cNvPr>
          <p:cNvSpPr/>
          <p:nvPr/>
        </p:nvSpPr>
        <p:spPr>
          <a:xfrm rot="3016946">
            <a:off x="15567952" y="7660300"/>
            <a:ext cx="3970532" cy="2359985"/>
          </a:xfrm>
          <a:custGeom>
            <a:avLst/>
            <a:gdLst/>
            <a:ahLst/>
            <a:cxnLst/>
            <a:rect l="l" t="t" r="r" b="b"/>
            <a:pathLst>
              <a:path w="3970532" h="2359985">
                <a:moveTo>
                  <a:pt x="0" y="0"/>
                </a:moveTo>
                <a:lnTo>
                  <a:pt x="3970532" y="0"/>
                </a:lnTo>
                <a:lnTo>
                  <a:pt x="3970532" y="2359985"/>
                </a:lnTo>
                <a:lnTo>
                  <a:pt x="0" y="235998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5CB461B5-6760-1A17-F5DB-7E0E4E39E73C}"/>
              </a:ext>
            </a:extLst>
          </p:cNvPr>
          <p:cNvSpPr txBox="1"/>
          <p:nvPr/>
        </p:nvSpPr>
        <p:spPr>
          <a:xfrm>
            <a:off x="6148589" y="6677421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Tempat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apakah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ini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?</a:t>
            </a:r>
          </a:p>
        </p:txBody>
      </p:sp>
      <p:sp>
        <p:nvSpPr>
          <p:cNvPr id="27" name="TextBox 20">
            <a:hlinkClick r:id="" action="ppaction://hlinkshowjump?jump=nextslide">
              <a:snd r:embed="rId23" name="BACKSOUND BENAR CORRECT SOUND EFFECT.wav"/>
            </a:hlinkClick>
            <a:extLst>
              <a:ext uri="{FF2B5EF4-FFF2-40B4-BE49-F238E27FC236}">
                <a16:creationId xmlns:a16="http://schemas.microsoft.com/office/drawing/2014/main" id="{02F250EF-1487-E733-4FE6-459C5A517F12}"/>
              </a:ext>
            </a:extLst>
          </p:cNvPr>
          <p:cNvSpPr txBox="1"/>
          <p:nvPr/>
        </p:nvSpPr>
        <p:spPr>
          <a:xfrm>
            <a:off x="3307049" y="7717195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A. TEE JEAY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213734C-EF46-9E75-5DE8-0C23A056F4A9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6250" y="2126877"/>
            <a:ext cx="5715000" cy="4286250"/>
          </a:xfrm>
          <a:prstGeom prst="rect">
            <a:avLst/>
          </a:prstGeom>
        </p:spPr>
      </p:pic>
      <p:sp>
        <p:nvSpPr>
          <p:cNvPr id="30" name="TextBox 20">
            <a:hlinkClick r:id="" action="ppaction://noaction">
              <a:snd r:embed="rId25" name="Wrong Sound Effect (Sound Effect Salah).wav"/>
            </a:hlinkClick>
            <a:extLst>
              <a:ext uri="{FF2B5EF4-FFF2-40B4-BE49-F238E27FC236}">
                <a16:creationId xmlns:a16="http://schemas.microsoft.com/office/drawing/2014/main" id="{096CCB5A-4064-7762-4AA1-FD00D57058B4}"/>
              </a:ext>
            </a:extLst>
          </p:cNvPr>
          <p:cNvSpPr txBox="1"/>
          <p:nvPr/>
        </p:nvSpPr>
        <p:spPr>
          <a:xfrm>
            <a:off x="8933624" y="7706090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B. SITU GEDE</a:t>
            </a:r>
          </a:p>
        </p:txBody>
      </p:sp>
    </p:spTree>
    <p:extLst>
      <p:ext uri="{BB962C8B-B14F-4D97-AF65-F5344CB8AC3E}">
        <p14:creationId xmlns:p14="http://schemas.microsoft.com/office/powerpoint/2010/main" val="30993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5794-1F29-08D9-75CA-D1BDC331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99B962-F580-D9FB-6FA4-AFF860B6FCA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0700EE1-748E-3309-A1AA-6C48DAE2903E}"/>
              </a:ext>
            </a:extLst>
          </p:cNvPr>
          <p:cNvSpPr/>
          <p:nvPr/>
        </p:nvSpPr>
        <p:spPr>
          <a:xfrm flipH="1">
            <a:off x="13177205" y="1973838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0C0F822-25B5-3768-89F9-D156122B568E}"/>
              </a:ext>
            </a:extLst>
          </p:cNvPr>
          <p:cNvSpPr/>
          <p:nvPr/>
        </p:nvSpPr>
        <p:spPr>
          <a:xfrm>
            <a:off x="-859301" y="971955"/>
            <a:ext cx="11681232" cy="8343090"/>
          </a:xfrm>
          <a:custGeom>
            <a:avLst/>
            <a:gdLst/>
            <a:ahLst/>
            <a:cxnLst/>
            <a:rect l="l" t="t" r="r" b="b"/>
            <a:pathLst>
              <a:path w="11681232" h="8343090">
                <a:moveTo>
                  <a:pt x="0" y="0"/>
                </a:moveTo>
                <a:lnTo>
                  <a:pt x="11681232" y="0"/>
                </a:lnTo>
                <a:lnTo>
                  <a:pt x="11681232" y="8343090"/>
                </a:lnTo>
                <a:lnTo>
                  <a:pt x="0" y="834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1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CCBFC0B-DF24-6D6B-8416-D544901013C2}"/>
              </a:ext>
            </a:extLst>
          </p:cNvPr>
          <p:cNvSpPr/>
          <p:nvPr/>
        </p:nvSpPr>
        <p:spPr>
          <a:xfrm flipH="1">
            <a:off x="479239" y="5672335"/>
            <a:ext cx="2203196" cy="1499305"/>
          </a:xfrm>
          <a:custGeom>
            <a:avLst/>
            <a:gdLst/>
            <a:ahLst/>
            <a:cxnLst/>
            <a:rect l="l" t="t" r="r" b="b"/>
            <a:pathLst>
              <a:path w="2203196" h="1499305">
                <a:moveTo>
                  <a:pt x="2203197" y="0"/>
                </a:moveTo>
                <a:lnTo>
                  <a:pt x="0" y="0"/>
                </a:lnTo>
                <a:lnTo>
                  <a:pt x="0" y="1499305"/>
                </a:lnTo>
                <a:lnTo>
                  <a:pt x="2203197" y="1499305"/>
                </a:lnTo>
                <a:lnTo>
                  <a:pt x="220319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2530672-EEDA-FFC5-ADE1-3647A1EE7B08}"/>
              </a:ext>
            </a:extLst>
          </p:cNvPr>
          <p:cNvSpPr/>
          <p:nvPr/>
        </p:nvSpPr>
        <p:spPr>
          <a:xfrm>
            <a:off x="-1123171" y="2440999"/>
            <a:ext cx="3431250" cy="4762869"/>
          </a:xfrm>
          <a:custGeom>
            <a:avLst/>
            <a:gdLst/>
            <a:ahLst/>
            <a:cxnLst/>
            <a:rect l="l" t="t" r="r" b="b"/>
            <a:pathLst>
              <a:path w="3431250" h="4762869">
                <a:moveTo>
                  <a:pt x="0" y="0"/>
                </a:moveTo>
                <a:lnTo>
                  <a:pt x="3431250" y="0"/>
                </a:lnTo>
                <a:lnTo>
                  <a:pt x="3431250" y="4762869"/>
                </a:lnTo>
                <a:lnTo>
                  <a:pt x="0" y="4762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9FF413E-5238-7F12-45E0-F927ED084B31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50B6CE1-C015-05C6-7BCF-6332E211041C}"/>
              </a:ext>
            </a:extLst>
          </p:cNvPr>
          <p:cNvSpPr/>
          <p:nvPr/>
        </p:nvSpPr>
        <p:spPr>
          <a:xfrm flipH="1">
            <a:off x="4528792" y="7514069"/>
            <a:ext cx="15803741" cy="3140994"/>
          </a:xfrm>
          <a:custGeom>
            <a:avLst/>
            <a:gdLst/>
            <a:ahLst/>
            <a:cxnLst/>
            <a:rect l="l" t="t" r="r" b="b"/>
            <a:pathLst>
              <a:path w="15803741" h="3140994">
                <a:moveTo>
                  <a:pt x="15803741" y="0"/>
                </a:moveTo>
                <a:lnTo>
                  <a:pt x="0" y="0"/>
                </a:lnTo>
                <a:lnTo>
                  <a:pt x="0" y="3140993"/>
                </a:lnTo>
                <a:lnTo>
                  <a:pt x="15803741" y="3140993"/>
                </a:lnTo>
                <a:lnTo>
                  <a:pt x="15803741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3D6476A-EEA5-2170-E68E-278B2C064D32}"/>
              </a:ext>
            </a:extLst>
          </p:cNvPr>
          <p:cNvSpPr/>
          <p:nvPr/>
        </p:nvSpPr>
        <p:spPr>
          <a:xfrm>
            <a:off x="15574590" y="8154691"/>
            <a:ext cx="1978628" cy="2586417"/>
          </a:xfrm>
          <a:custGeom>
            <a:avLst/>
            <a:gdLst/>
            <a:ahLst/>
            <a:cxnLst/>
            <a:rect l="l" t="t" r="r" b="b"/>
            <a:pathLst>
              <a:path w="1978628" h="2586417">
                <a:moveTo>
                  <a:pt x="0" y="0"/>
                </a:moveTo>
                <a:lnTo>
                  <a:pt x="1978628" y="0"/>
                </a:lnTo>
                <a:lnTo>
                  <a:pt x="1978628" y="2586417"/>
                </a:lnTo>
                <a:lnTo>
                  <a:pt x="0" y="2586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08" r="-6208"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A8DF206-D5D8-A0BD-D9E4-A7C228D285AF}"/>
              </a:ext>
            </a:extLst>
          </p:cNvPr>
          <p:cNvSpPr/>
          <p:nvPr/>
        </p:nvSpPr>
        <p:spPr>
          <a:xfrm flipH="1">
            <a:off x="0" y="0"/>
            <a:ext cx="1580837" cy="2440999"/>
          </a:xfrm>
          <a:custGeom>
            <a:avLst/>
            <a:gdLst/>
            <a:ahLst/>
            <a:cxnLst/>
            <a:rect l="l" t="t" r="r" b="b"/>
            <a:pathLst>
              <a:path w="1580837" h="2440999">
                <a:moveTo>
                  <a:pt x="1580837" y="0"/>
                </a:moveTo>
                <a:lnTo>
                  <a:pt x="0" y="0"/>
                </a:lnTo>
                <a:lnTo>
                  <a:pt x="0" y="2440999"/>
                </a:lnTo>
                <a:lnTo>
                  <a:pt x="1580837" y="2440999"/>
                </a:lnTo>
                <a:lnTo>
                  <a:pt x="1580837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7A3D7DD-C2E3-BF25-2B6F-AAD52E2D954C}"/>
              </a:ext>
            </a:extLst>
          </p:cNvPr>
          <p:cNvSpPr/>
          <p:nvPr/>
        </p:nvSpPr>
        <p:spPr>
          <a:xfrm>
            <a:off x="479239" y="676383"/>
            <a:ext cx="6470022" cy="7868823"/>
          </a:xfrm>
          <a:custGeom>
            <a:avLst/>
            <a:gdLst/>
            <a:ahLst/>
            <a:cxnLst/>
            <a:rect l="l" t="t" r="r" b="b"/>
            <a:pathLst>
              <a:path w="6470022" h="7868823">
                <a:moveTo>
                  <a:pt x="0" y="0"/>
                </a:moveTo>
                <a:lnTo>
                  <a:pt x="6470022" y="0"/>
                </a:lnTo>
                <a:lnTo>
                  <a:pt x="6470022" y="7868823"/>
                </a:lnTo>
                <a:lnTo>
                  <a:pt x="0" y="7868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6FCD43A-B76D-4621-9740-7F4791F48749}"/>
              </a:ext>
            </a:extLst>
          </p:cNvPr>
          <p:cNvSpPr/>
          <p:nvPr/>
        </p:nvSpPr>
        <p:spPr>
          <a:xfrm>
            <a:off x="275792" y="6944253"/>
            <a:ext cx="4064575" cy="2984923"/>
          </a:xfrm>
          <a:custGeom>
            <a:avLst/>
            <a:gdLst/>
            <a:ahLst/>
            <a:cxnLst/>
            <a:rect l="l" t="t" r="r" b="b"/>
            <a:pathLst>
              <a:path w="4064575" h="2984923">
                <a:moveTo>
                  <a:pt x="0" y="0"/>
                </a:moveTo>
                <a:lnTo>
                  <a:pt x="4064575" y="0"/>
                </a:lnTo>
                <a:lnTo>
                  <a:pt x="4064575" y="2984923"/>
                </a:lnTo>
                <a:lnTo>
                  <a:pt x="0" y="298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3035F55-34F6-2711-A762-B3EEAEC361F1}"/>
              </a:ext>
            </a:extLst>
          </p:cNvPr>
          <p:cNvSpPr/>
          <p:nvPr/>
        </p:nvSpPr>
        <p:spPr>
          <a:xfrm rot="1694390">
            <a:off x="7643434" y="8035825"/>
            <a:ext cx="1606923" cy="1608934"/>
          </a:xfrm>
          <a:custGeom>
            <a:avLst/>
            <a:gdLst/>
            <a:ahLst/>
            <a:cxnLst/>
            <a:rect l="l" t="t" r="r" b="b"/>
            <a:pathLst>
              <a:path w="1606923" h="1608934">
                <a:moveTo>
                  <a:pt x="0" y="0"/>
                </a:moveTo>
                <a:lnTo>
                  <a:pt x="1606923" y="0"/>
                </a:lnTo>
                <a:lnTo>
                  <a:pt x="1606923" y="1608934"/>
                </a:lnTo>
                <a:lnTo>
                  <a:pt x="0" y="1608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B2F255B-775F-9ACC-4F5B-C4A209A190A6}"/>
              </a:ext>
            </a:extLst>
          </p:cNvPr>
          <p:cNvSpPr/>
          <p:nvPr/>
        </p:nvSpPr>
        <p:spPr>
          <a:xfrm>
            <a:off x="10208217" y="8576143"/>
            <a:ext cx="3561259" cy="1364313"/>
          </a:xfrm>
          <a:custGeom>
            <a:avLst/>
            <a:gdLst/>
            <a:ahLst/>
            <a:cxnLst/>
            <a:rect l="l" t="t" r="r" b="b"/>
            <a:pathLst>
              <a:path w="3561259" h="1364313">
                <a:moveTo>
                  <a:pt x="0" y="0"/>
                </a:moveTo>
                <a:lnTo>
                  <a:pt x="3561259" y="0"/>
                </a:lnTo>
                <a:lnTo>
                  <a:pt x="3561259" y="1364314"/>
                </a:lnTo>
                <a:lnTo>
                  <a:pt x="0" y="1364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AA183C0-8505-BB53-2F28-4EE94565F60E}"/>
              </a:ext>
            </a:extLst>
          </p:cNvPr>
          <p:cNvSpPr/>
          <p:nvPr/>
        </p:nvSpPr>
        <p:spPr>
          <a:xfrm>
            <a:off x="12269731" y="8813221"/>
            <a:ext cx="1046796" cy="890159"/>
          </a:xfrm>
          <a:custGeom>
            <a:avLst/>
            <a:gdLst/>
            <a:ahLst/>
            <a:cxnLst/>
            <a:rect l="l" t="t" r="r" b="b"/>
            <a:pathLst>
              <a:path w="1046796" h="890159">
                <a:moveTo>
                  <a:pt x="0" y="0"/>
                </a:moveTo>
                <a:lnTo>
                  <a:pt x="1046796" y="0"/>
                </a:lnTo>
                <a:lnTo>
                  <a:pt x="1046796" y="890158"/>
                </a:lnTo>
                <a:lnTo>
                  <a:pt x="0" y="890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471DB0C-EF81-4780-53B4-6796295DC929}"/>
              </a:ext>
            </a:extLst>
          </p:cNvPr>
          <p:cNvSpPr/>
          <p:nvPr/>
        </p:nvSpPr>
        <p:spPr>
          <a:xfrm>
            <a:off x="12776201" y="4635855"/>
            <a:ext cx="2753384" cy="3052513"/>
          </a:xfrm>
          <a:custGeom>
            <a:avLst/>
            <a:gdLst/>
            <a:ahLst/>
            <a:cxnLst/>
            <a:rect l="l" t="t" r="r" b="b"/>
            <a:pathLst>
              <a:path w="2753384" h="3052513">
                <a:moveTo>
                  <a:pt x="0" y="0"/>
                </a:moveTo>
                <a:lnTo>
                  <a:pt x="2753385" y="0"/>
                </a:lnTo>
                <a:lnTo>
                  <a:pt x="2753385" y="3052513"/>
                </a:lnTo>
                <a:lnTo>
                  <a:pt x="0" y="305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93A1679-2E6B-25A2-9591-D1D6FB9980FE}"/>
              </a:ext>
            </a:extLst>
          </p:cNvPr>
          <p:cNvSpPr/>
          <p:nvPr/>
        </p:nvSpPr>
        <p:spPr>
          <a:xfrm flipH="1">
            <a:off x="5983990" y="4610795"/>
            <a:ext cx="2089001" cy="2333459"/>
          </a:xfrm>
          <a:custGeom>
            <a:avLst/>
            <a:gdLst/>
            <a:ahLst/>
            <a:cxnLst/>
            <a:rect l="l" t="t" r="r" b="b"/>
            <a:pathLst>
              <a:path w="2089001" h="2333459">
                <a:moveTo>
                  <a:pt x="2089001" y="0"/>
                </a:moveTo>
                <a:lnTo>
                  <a:pt x="0" y="0"/>
                </a:lnTo>
                <a:lnTo>
                  <a:pt x="0" y="2333458"/>
                </a:lnTo>
                <a:lnTo>
                  <a:pt x="2089001" y="2333458"/>
                </a:lnTo>
                <a:lnTo>
                  <a:pt x="2089001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D19EB3E-4085-365E-B2AC-20D80645F071}"/>
              </a:ext>
            </a:extLst>
          </p:cNvPr>
          <p:cNvSpPr/>
          <p:nvPr/>
        </p:nvSpPr>
        <p:spPr>
          <a:xfrm>
            <a:off x="14744219" y="6883691"/>
            <a:ext cx="969963" cy="806564"/>
          </a:xfrm>
          <a:custGeom>
            <a:avLst/>
            <a:gdLst/>
            <a:ahLst/>
            <a:cxnLst/>
            <a:rect l="l" t="t" r="r" b="b"/>
            <a:pathLst>
              <a:path w="969963" h="806564">
                <a:moveTo>
                  <a:pt x="0" y="0"/>
                </a:moveTo>
                <a:lnTo>
                  <a:pt x="969963" y="0"/>
                </a:lnTo>
                <a:lnTo>
                  <a:pt x="969963" y="806565"/>
                </a:lnTo>
                <a:lnTo>
                  <a:pt x="0" y="8065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52C7579-C46B-F877-9547-ECAE8F50DE18}"/>
              </a:ext>
            </a:extLst>
          </p:cNvPr>
          <p:cNvSpPr txBox="1"/>
          <p:nvPr/>
        </p:nvSpPr>
        <p:spPr>
          <a:xfrm>
            <a:off x="5961744" y="1352936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Kuis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ceria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04F5FDF-1A77-FFC7-083C-76E2C29ED1FE}"/>
              </a:ext>
            </a:extLst>
          </p:cNvPr>
          <p:cNvSpPr/>
          <p:nvPr/>
        </p:nvSpPr>
        <p:spPr>
          <a:xfrm>
            <a:off x="14761927" y="-5959794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9" y="0"/>
                </a:lnTo>
                <a:lnTo>
                  <a:pt x="6027379" y="13307920"/>
                </a:lnTo>
                <a:lnTo>
                  <a:pt x="0" y="1330792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E8808397-8748-6A36-1B2C-6514B7D63F40}"/>
              </a:ext>
            </a:extLst>
          </p:cNvPr>
          <p:cNvSpPr/>
          <p:nvPr/>
        </p:nvSpPr>
        <p:spPr>
          <a:xfrm>
            <a:off x="6693830" y="-559504"/>
            <a:ext cx="2299146" cy="2299146"/>
          </a:xfrm>
          <a:custGeom>
            <a:avLst/>
            <a:gdLst/>
            <a:ahLst/>
            <a:cxnLst/>
            <a:rect l="l" t="t" r="r" b="b"/>
            <a:pathLst>
              <a:path w="2299146" h="2299146">
                <a:moveTo>
                  <a:pt x="0" y="0"/>
                </a:moveTo>
                <a:lnTo>
                  <a:pt x="2299146" y="0"/>
                </a:lnTo>
                <a:lnTo>
                  <a:pt x="2299146" y="2299146"/>
                </a:lnTo>
                <a:lnTo>
                  <a:pt x="0" y="229914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981A6E76-538F-0D36-268B-4B61F7BD5A0A}"/>
              </a:ext>
            </a:extLst>
          </p:cNvPr>
          <p:cNvSpPr/>
          <p:nvPr/>
        </p:nvSpPr>
        <p:spPr>
          <a:xfrm rot="9560219" flipH="1">
            <a:off x="688646" y="-2819612"/>
            <a:ext cx="8302249" cy="3853466"/>
          </a:xfrm>
          <a:custGeom>
            <a:avLst/>
            <a:gdLst/>
            <a:ahLst/>
            <a:cxnLst/>
            <a:rect l="l" t="t" r="r" b="b"/>
            <a:pathLst>
              <a:path w="8302249" h="3853466">
                <a:moveTo>
                  <a:pt x="8302249" y="0"/>
                </a:moveTo>
                <a:lnTo>
                  <a:pt x="0" y="0"/>
                </a:lnTo>
                <a:lnTo>
                  <a:pt x="0" y="3853466"/>
                </a:lnTo>
                <a:lnTo>
                  <a:pt x="8302249" y="3853466"/>
                </a:lnTo>
                <a:lnTo>
                  <a:pt x="8302249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DA1F9BFC-08E3-E45E-15C4-23628192E195}"/>
              </a:ext>
            </a:extLst>
          </p:cNvPr>
          <p:cNvSpPr/>
          <p:nvPr/>
        </p:nvSpPr>
        <p:spPr>
          <a:xfrm rot="3016946">
            <a:off x="15567952" y="7660300"/>
            <a:ext cx="3970532" cy="2359985"/>
          </a:xfrm>
          <a:custGeom>
            <a:avLst/>
            <a:gdLst/>
            <a:ahLst/>
            <a:cxnLst/>
            <a:rect l="l" t="t" r="r" b="b"/>
            <a:pathLst>
              <a:path w="3970532" h="2359985">
                <a:moveTo>
                  <a:pt x="0" y="0"/>
                </a:moveTo>
                <a:lnTo>
                  <a:pt x="3970532" y="0"/>
                </a:lnTo>
                <a:lnTo>
                  <a:pt x="3970532" y="2359985"/>
                </a:lnTo>
                <a:lnTo>
                  <a:pt x="0" y="235998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12F27FFA-94C2-B5B3-1573-CEE4E51453DC}"/>
              </a:ext>
            </a:extLst>
          </p:cNvPr>
          <p:cNvSpPr txBox="1"/>
          <p:nvPr/>
        </p:nvSpPr>
        <p:spPr>
          <a:xfrm>
            <a:off x="6148589" y="6677421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Tempat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apakah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ini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?</a:t>
            </a:r>
          </a:p>
        </p:txBody>
      </p:sp>
      <p:sp>
        <p:nvSpPr>
          <p:cNvPr id="27" name="TextBox 20">
            <a:hlinkClick r:id="" action="ppaction://hlinkshowjump?jump=nextslide">
              <a:snd r:embed="rId23" name="BACKSOUND BENAR CORRECT SOUND EFFECT.wav"/>
            </a:hlinkClick>
            <a:extLst>
              <a:ext uri="{FF2B5EF4-FFF2-40B4-BE49-F238E27FC236}">
                <a16:creationId xmlns:a16="http://schemas.microsoft.com/office/drawing/2014/main" id="{05543DAF-B95F-C68E-0092-9F4E9C3B79A8}"/>
              </a:ext>
            </a:extLst>
          </p:cNvPr>
          <p:cNvSpPr txBox="1"/>
          <p:nvPr/>
        </p:nvSpPr>
        <p:spPr>
          <a:xfrm>
            <a:off x="3307049" y="7717195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A. GALUNGGUNG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2DDEE87-DD65-64D1-F2BD-8742408EDC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6250" y="2365002"/>
            <a:ext cx="5715000" cy="3810000"/>
          </a:xfrm>
          <a:prstGeom prst="rect">
            <a:avLst/>
          </a:prstGeom>
        </p:spPr>
      </p:pic>
      <p:sp>
        <p:nvSpPr>
          <p:cNvPr id="30" name="TextBox 20">
            <a:hlinkClick r:id="" action="ppaction://noaction">
              <a:snd r:embed="rId25" name="Wrong Sound Effect (Sound Effect Salah).wav"/>
            </a:hlinkClick>
            <a:extLst>
              <a:ext uri="{FF2B5EF4-FFF2-40B4-BE49-F238E27FC236}">
                <a16:creationId xmlns:a16="http://schemas.microsoft.com/office/drawing/2014/main" id="{5C837D13-F25F-F888-2495-F70A97E6D82D}"/>
              </a:ext>
            </a:extLst>
          </p:cNvPr>
          <p:cNvSpPr txBox="1"/>
          <p:nvPr/>
        </p:nvSpPr>
        <p:spPr>
          <a:xfrm>
            <a:off x="8933624" y="7706090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B. ALUN-ALUN</a:t>
            </a:r>
          </a:p>
        </p:txBody>
      </p:sp>
    </p:spTree>
    <p:extLst>
      <p:ext uri="{BB962C8B-B14F-4D97-AF65-F5344CB8AC3E}">
        <p14:creationId xmlns:p14="http://schemas.microsoft.com/office/powerpoint/2010/main" val="58835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38600" y="1028700"/>
            <a:ext cx="31194122" cy="5600818"/>
          </a:xfrm>
          <a:custGeom>
            <a:avLst/>
            <a:gdLst/>
            <a:ahLst/>
            <a:cxnLst/>
            <a:rect l="l" t="t" r="r" b="b"/>
            <a:pathLst>
              <a:path w="31194122" h="5600818">
                <a:moveTo>
                  <a:pt x="0" y="0"/>
                </a:moveTo>
                <a:lnTo>
                  <a:pt x="31194122" y="0"/>
                </a:lnTo>
                <a:lnTo>
                  <a:pt x="31194122" y="5600819"/>
                </a:lnTo>
                <a:lnTo>
                  <a:pt x="0" y="5600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96169" y="4373650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3352" y="7596140"/>
            <a:ext cx="19316471" cy="2969936"/>
          </a:xfrm>
          <a:custGeom>
            <a:avLst/>
            <a:gdLst/>
            <a:ahLst/>
            <a:cxnLst/>
            <a:rect l="l" t="t" r="r" b="b"/>
            <a:pathLst>
              <a:path w="19316471" h="2969936">
                <a:moveTo>
                  <a:pt x="0" y="0"/>
                </a:moveTo>
                <a:lnTo>
                  <a:pt x="19316472" y="0"/>
                </a:lnTo>
                <a:lnTo>
                  <a:pt x="19316472" y="2969936"/>
                </a:lnTo>
                <a:lnTo>
                  <a:pt x="0" y="29699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027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80977" y="2151060"/>
            <a:ext cx="8561666" cy="5419221"/>
            <a:chOff x="0" y="0"/>
            <a:chExt cx="2134651" cy="13511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4651" cy="1351156"/>
            </a:xfrm>
            <a:custGeom>
              <a:avLst/>
              <a:gdLst/>
              <a:ahLst/>
              <a:cxnLst/>
              <a:rect l="l" t="t" r="r" b="b"/>
              <a:pathLst>
                <a:path w="2134651" h="1351156">
                  <a:moveTo>
                    <a:pt x="46117" y="0"/>
                  </a:moveTo>
                  <a:lnTo>
                    <a:pt x="2088534" y="0"/>
                  </a:lnTo>
                  <a:cubicBezTo>
                    <a:pt x="2114004" y="0"/>
                    <a:pt x="2134651" y="20647"/>
                    <a:pt x="2134651" y="46117"/>
                  </a:cubicBezTo>
                  <a:lnTo>
                    <a:pt x="2134651" y="1305039"/>
                  </a:lnTo>
                  <a:cubicBezTo>
                    <a:pt x="2134651" y="1330509"/>
                    <a:pt x="2114004" y="1351156"/>
                    <a:pt x="2088534" y="1351156"/>
                  </a:cubicBezTo>
                  <a:lnTo>
                    <a:pt x="46117" y="1351156"/>
                  </a:lnTo>
                  <a:cubicBezTo>
                    <a:pt x="20647" y="1351156"/>
                    <a:pt x="0" y="1330509"/>
                    <a:pt x="0" y="1305039"/>
                  </a:cubicBezTo>
                  <a:lnTo>
                    <a:pt x="0" y="46117"/>
                  </a:lnTo>
                  <a:cubicBezTo>
                    <a:pt x="0" y="20647"/>
                    <a:pt x="20647" y="0"/>
                    <a:pt x="461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4651" cy="138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58605" y="1392444"/>
            <a:ext cx="1709616" cy="1697183"/>
          </a:xfrm>
          <a:custGeom>
            <a:avLst/>
            <a:gdLst/>
            <a:ahLst/>
            <a:cxnLst/>
            <a:rect l="l" t="t" r="r" b="b"/>
            <a:pathLst>
              <a:path w="1709616" h="1697183">
                <a:moveTo>
                  <a:pt x="0" y="0"/>
                </a:moveTo>
                <a:lnTo>
                  <a:pt x="1709616" y="0"/>
                </a:lnTo>
                <a:lnTo>
                  <a:pt x="1709616" y="1697183"/>
                </a:lnTo>
                <a:lnTo>
                  <a:pt x="0" y="1697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7628" y="-1391467"/>
            <a:ext cx="3110231" cy="3104576"/>
          </a:xfrm>
          <a:custGeom>
            <a:avLst/>
            <a:gdLst/>
            <a:ahLst/>
            <a:cxnLst/>
            <a:rect l="l" t="t" r="r" b="b"/>
            <a:pathLst>
              <a:path w="3110231" h="3104576">
                <a:moveTo>
                  <a:pt x="0" y="0"/>
                </a:moveTo>
                <a:lnTo>
                  <a:pt x="3110231" y="0"/>
                </a:lnTo>
                <a:lnTo>
                  <a:pt x="3110231" y="3104576"/>
                </a:lnTo>
                <a:lnTo>
                  <a:pt x="0" y="3104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22097" y="6671224"/>
            <a:ext cx="8461628" cy="3430806"/>
          </a:xfrm>
          <a:custGeom>
            <a:avLst/>
            <a:gdLst/>
            <a:ahLst/>
            <a:cxnLst/>
            <a:rect l="l" t="t" r="r" b="b"/>
            <a:pathLst>
              <a:path w="8461628" h="3430806">
                <a:moveTo>
                  <a:pt x="0" y="0"/>
                </a:moveTo>
                <a:lnTo>
                  <a:pt x="8461628" y="0"/>
                </a:lnTo>
                <a:lnTo>
                  <a:pt x="8461628" y="3430805"/>
                </a:lnTo>
                <a:lnTo>
                  <a:pt x="0" y="3430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73352" y="8080696"/>
            <a:ext cx="3602080" cy="2803073"/>
          </a:xfrm>
          <a:custGeom>
            <a:avLst/>
            <a:gdLst/>
            <a:ahLst/>
            <a:cxnLst/>
            <a:rect l="l" t="t" r="r" b="b"/>
            <a:pathLst>
              <a:path w="3602080" h="2803073">
                <a:moveTo>
                  <a:pt x="0" y="0"/>
                </a:moveTo>
                <a:lnTo>
                  <a:pt x="3602080" y="0"/>
                </a:lnTo>
                <a:lnTo>
                  <a:pt x="3602080" y="2803073"/>
                </a:lnTo>
                <a:lnTo>
                  <a:pt x="0" y="2803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474869" y="9482233"/>
            <a:ext cx="3572224" cy="1649718"/>
          </a:xfrm>
          <a:custGeom>
            <a:avLst/>
            <a:gdLst/>
            <a:ahLst/>
            <a:cxnLst/>
            <a:rect l="l" t="t" r="r" b="b"/>
            <a:pathLst>
              <a:path w="3572224" h="1649718">
                <a:moveTo>
                  <a:pt x="3572224" y="0"/>
                </a:moveTo>
                <a:lnTo>
                  <a:pt x="0" y="0"/>
                </a:lnTo>
                <a:lnTo>
                  <a:pt x="0" y="1649718"/>
                </a:lnTo>
                <a:lnTo>
                  <a:pt x="3572224" y="1649718"/>
                </a:lnTo>
                <a:lnTo>
                  <a:pt x="3572224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-3666749" y="1713109"/>
            <a:ext cx="8256388" cy="3812950"/>
          </a:xfrm>
          <a:custGeom>
            <a:avLst/>
            <a:gdLst/>
            <a:ahLst/>
            <a:cxnLst/>
            <a:rect l="l" t="t" r="r" b="b"/>
            <a:pathLst>
              <a:path w="8256388" h="3812950">
                <a:moveTo>
                  <a:pt x="8256387" y="0"/>
                </a:moveTo>
                <a:lnTo>
                  <a:pt x="0" y="0"/>
                </a:lnTo>
                <a:lnTo>
                  <a:pt x="0" y="3812950"/>
                </a:lnTo>
                <a:lnTo>
                  <a:pt x="8256387" y="3812950"/>
                </a:lnTo>
                <a:lnTo>
                  <a:pt x="8256387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807106" y="3410209"/>
            <a:ext cx="2199704" cy="3466582"/>
          </a:xfrm>
          <a:custGeom>
            <a:avLst/>
            <a:gdLst/>
            <a:ahLst/>
            <a:cxnLst/>
            <a:rect l="l" t="t" r="r" b="b"/>
            <a:pathLst>
              <a:path w="2199704" h="3466582">
                <a:moveTo>
                  <a:pt x="0" y="0"/>
                </a:moveTo>
                <a:lnTo>
                  <a:pt x="2199704" y="0"/>
                </a:lnTo>
                <a:lnTo>
                  <a:pt x="2199704" y="3466582"/>
                </a:lnTo>
                <a:lnTo>
                  <a:pt x="0" y="34665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558098" y="4303552"/>
            <a:ext cx="9638158" cy="4083074"/>
          </a:xfrm>
          <a:custGeom>
            <a:avLst/>
            <a:gdLst/>
            <a:ahLst/>
            <a:cxnLst/>
            <a:rect l="l" t="t" r="r" b="b"/>
            <a:pathLst>
              <a:path w="9638158" h="4083074">
                <a:moveTo>
                  <a:pt x="0" y="0"/>
                </a:moveTo>
                <a:lnTo>
                  <a:pt x="9638158" y="0"/>
                </a:lnTo>
                <a:lnTo>
                  <a:pt x="9638158" y="4083074"/>
                </a:lnTo>
                <a:lnTo>
                  <a:pt x="0" y="40830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836722" y="630998"/>
            <a:ext cx="3657600" cy="1522892"/>
          </a:xfrm>
          <a:custGeom>
            <a:avLst/>
            <a:gdLst/>
            <a:ahLst/>
            <a:cxnLst/>
            <a:rect l="l" t="t" r="r" b="b"/>
            <a:pathLst>
              <a:path w="3657600" h="1522892">
                <a:moveTo>
                  <a:pt x="3657600" y="0"/>
                </a:moveTo>
                <a:lnTo>
                  <a:pt x="0" y="0"/>
                </a:lnTo>
                <a:lnTo>
                  <a:pt x="0" y="1522892"/>
                </a:lnTo>
                <a:lnTo>
                  <a:pt x="3657600" y="1522892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4840063" y="1028700"/>
            <a:ext cx="2911774" cy="847062"/>
          </a:xfrm>
          <a:custGeom>
            <a:avLst/>
            <a:gdLst/>
            <a:ahLst/>
            <a:cxnLst/>
            <a:rect l="l" t="t" r="r" b="b"/>
            <a:pathLst>
              <a:path w="2911774" h="847062">
                <a:moveTo>
                  <a:pt x="2911775" y="0"/>
                </a:moveTo>
                <a:lnTo>
                  <a:pt x="0" y="0"/>
                </a:lnTo>
                <a:lnTo>
                  <a:pt x="0" y="847062"/>
                </a:lnTo>
                <a:lnTo>
                  <a:pt x="2911775" y="847062"/>
                </a:lnTo>
                <a:lnTo>
                  <a:pt x="291177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0490760" y="397115"/>
            <a:ext cx="2171074" cy="631585"/>
          </a:xfrm>
          <a:custGeom>
            <a:avLst/>
            <a:gdLst/>
            <a:ahLst/>
            <a:cxnLst/>
            <a:rect l="l" t="t" r="r" b="b"/>
            <a:pathLst>
              <a:path w="2171074" h="631585">
                <a:moveTo>
                  <a:pt x="2171074" y="0"/>
                </a:moveTo>
                <a:lnTo>
                  <a:pt x="0" y="0"/>
                </a:lnTo>
                <a:lnTo>
                  <a:pt x="0" y="631585"/>
                </a:lnTo>
                <a:lnTo>
                  <a:pt x="2171074" y="631585"/>
                </a:lnTo>
                <a:lnTo>
                  <a:pt x="2171074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D65E7B-0A2E-40C7-0D40-274310BDB30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813" y="2189995"/>
            <a:ext cx="2298374" cy="2467840"/>
          </a:xfrm>
          <a:prstGeom prst="rect">
            <a:avLst/>
          </a:prstGeom>
        </p:spPr>
      </p:pic>
      <p:sp>
        <p:nvSpPr>
          <p:cNvPr id="23" name="TextBox 31">
            <a:extLst>
              <a:ext uri="{FF2B5EF4-FFF2-40B4-BE49-F238E27FC236}">
                <a16:creationId xmlns:a16="http://schemas.microsoft.com/office/drawing/2014/main" id="{8682EAE9-E47B-7A1F-ADCE-D073F6D35961}"/>
              </a:ext>
            </a:extLst>
          </p:cNvPr>
          <p:cNvSpPr txBox="1"/>
          <p:nvPr/>
        </p:nvSpPr>
        <p:spPr>
          <a:xfrm>
            <a:off x="10188711" y="4677351"/>
            <a:ext cx="3711111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BECAK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C6A1E43C-ECF5-AD8E-454B-E8170D6E13C6}"/>
              </a:ext>
            </a:extLst>
          </p:cNvPr>
          <p:cNvSpPr txBox="1"/>
          <p:nvPr/>
        </p:nvSpPr>
        <p:spPr>
          <a:xfrm>
            <a:off x="8569114" y="5001462"/>
            <a:ext cx="7164056" cy="2009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ID" sz="2400" dirty="0" err="1">
                <a:latin typeface="FF Providence Sans" panose="020B0604020202020204" charset="0"/>
              </a:rPr>
              <a:t>Becak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itu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adalah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kendaraan</a:t>
            </a:r>
            <a:r>
              <a:rPr lang="en-ID" sz="2400" dirty="0">
                <a:latin typeface="FF Providence Sans" panose="020B0604020202020204" charset="0"/>
              </a:rPr>
              <a:t> yang </a:t>
            </a:r>
            <a:r>
              <a:rPr lang="en-ID" sz="2400" dirty="0" err="1">
                <a:latin typeface="FF Providence Sans" panose="020B0604020202020204" charset="0"/>
              </a:rPr>
              <a:t>bisa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jalan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tanpa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mesin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tapi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digerakkan</a:t>
            </a:r>
            <a:r>
              <a:rPr lang="en-ID" sz="2400" dirty="0">
                <a:latin typeface="FF Providence Sans" panose="020B0604020202020204" charset="0"/>
              </a:rPr>
              <a:t> oleh orang, </a:t>
            </a:r>
            <a:r>
              <a:rPr lang="en-ID" sz="2400" dirty="0" err="1">
                <a:latin typeface="FF Providence Sans" panose="020B0604020202020204" charset="0"/>
              </a:rPr>
              <a:t>lho</a:t>
            </a:r>
            <a:r>
              <a:rPr lang="en-ID" sz="2400" dirty="0">
                <a:latin typeface="FF Providence Sans" panose="020B0604020202020204" charset="0"/>
              </a:rPr>
              <a:t>!</a:t>
            </a:r>
          </a:p>
          <a:p>
            <a:pPr algn="ctr">
              <a:lnSpc>
                <a:spcPts val="2600"/>
              </a:lnSpc>
            </a:pPr>
            <a:endParaRPr lang="en-ID" sz="2400" dirty="0">
              <a:latin typeface="FF Providence Sans" panose="020B0604020202020204" charset="0"/>
            </a:endParaRPr>
          </a:p>
          <a:p>
            <a:pPr algn="ctr">
              <a:lnSpc>
                <a:spcPts val="2600"/>
              </a:lnSpc>
            </a:pPr>
            <a:r>
              <a:rPr lang="en-ID" sz="2400" dirty="0">
                <a:latin typeface="FF Providence Sans" panose="020B0604020202020204" charset="0"/>
              </a:rPr>
              <a:t>Kalau naik </a:t>
            </a:r>
            <a:r>
              <a:rPr lang="en-ID" sz="2400" dirty="0" err="1">
                <a:latin typeface="FF Providence Sans" panose="020B0604020202020204" charset="0"/>
              </a:rPr>
              <a:t>becak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kita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bisa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jalan-jalan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keliling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kota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pelan-pelan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sambil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lihat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pemandangan</a:t>
            </a:r>
            <a:r>
              <a:rPr lang="en-ID" sz="2400" dirty="0">
                <a:latin typeface="FF Providence Sans" panose="020B0604020202020204" charset="0"/>
              </a:rPr>
              <a:t>. </a:t>
            </a:r>
            <a:r>
              <a:rPr lang="en-ID" sz="2400" dirty="0" err="1">
                <a:latin typeface="FF Providence Sans" panose="020B0604020202020204" charset="0"/>
              </a:rPr>
              <a:t>Seruuuu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banget</a:t>
            </a:r>
            <a:r>
              <a:rPr lang="en-ID" sz="2400" dirty="0">
                <a:latin typeface="FF Providence Sans" panose="020B0604020202020204" charset="0"/>
              </a:rPr>
              <a:t>!</a:t>
            </a:r>
            <a:endParaRPr lang="en-US" sz="2400" dirty="0">
              <a:solidFill>
                <a:srgbClr val="000000"/>
              </a:solidFill>
              <a:latin typeface="FF Providence Sans" panose="020B0604020202020204" charset="0"/>
              <a:ea typeface="FF Providence Sans"/>
              <a:cs typeface="FF Providence Sans"/>
              <a:sym typeface="FF Providence Sans"/>
            </a:endParaRPr>
          </a:p>
        </p:txBody>
      </p:sp>
      <p:sp>
        <p:nvSpPr>
          <p:cNvPr id="25" name="Rectangle 24">
            <a:hlinkClick r:id="" action="ppaction://hlinkshowjump?jump=next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EEFBA74B-9888-159B-3A52-9107CA87BCC9}"/>
              </a:ext>
            </a:extLst>
          </p:cNvPr>
          <p:cNvSpPr/>
          <p:nvPr/>
        </p:nvSpPr>
        <p:spPr>
          <a:xfrm>
            <a:off x="8191756" y="8352155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A99F7779-79DC-02C2-1AD7-00AE9E883D9B}"/>
              </a:ext>
            </a:extLst>
          </p:cNvPr>
          <p:cNvSpPr/>
          <p:nvPr/>
        </p:nvSpPr>
        <p:spPr>
          <a:xfrm>
            <a:off x="8391056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hlinkClick r:id="" action="ppaction://hlinkshowjump?jump=previous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A56725A3-AE59-A9E9-D7D3-AF958D495F0E}"/>
              </a:ext>
            </a:extLst>
          </p:cNvPr>
          <p:cNvSpPr/>
          <p:nvPr/>
        </p:nvSpPr>
        <p:spPr>
          <a:xfrm>
            <a:off x="6058738" y="8341981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65C61BDA-F29C-867C-D2B6-3AFA15D801D7}"/>
              </a:ext>
            </a:extLst>
          </p:cNvPr>
          <p:cNvSpPr/>
          <p:nvPr/>
        </p:nvSpPr>
        <p:spPr>
          <a:xfrm rot="10800000">
            <a:off x="6247809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6CBD-5A74-11DE-F3E9-93B8E924D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B070A8-E258-0408-DDD3-6143B0EBF85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1D8146C-7EE8-3D73-1B02-D1F6620FED7A}"/>
              </a:ext>
            </a:extLst>
          </p:cNvPr>
          <p:cNvSpPr/>
          <p:nvPr/>
        </p:nvSpPr>
        <p:spPr>
          <a:xfrm flipH="1">
            <a:off x="13177205" y="1973838"/>
            <a:ext cx="8164190" cy="6024492"/>
          </a:xfrm>
          <a:custGeom>
            <a:avLst/>
            <a:gdLst/>
            <a:ahLst/>
            <a:cxnLst/>
            <a:rect l="l" t="t" r="r" b="b"/>
            <a:pathLst>
              <a:path w="8164190" h="6024492">
                <a:moveTo>
                  <a:pt x="8164190" y="0"/>
                </a:moveTo>
                <a:lnTo>
                  <a:pt x="0" y="0"/>
                </a:lnTo>
                <a:lnTo>
                  <a:pt x="0" y="6024492"/>
                </a:lnTo>
                <a:lnTo>
                  <a:pt x="8164190" y="6024492"/>
                </a:lnTo>
                <a:lnTo>
                  <a:pt x="816419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6414E9-8A16-483D-917E-B7DD7E9A24D1}"/>
              </a:ext>
            </a:extLst>
          </p:cNvPr>
          <p:cNvSpPr/>
          <p:nvPr/>
        </p:nvSpPr>
        <p:spPr>
          <a:xfrm>
            <a:off x="-859301" y="971955"/>
            <a:ext cx="11681232" cy="8343090"/>
          </a:xfrm>
          <a:custGeom>
            <a:avLst/>
            <a:gdLst/>
            <a:ahLst/>
            <a:cxnLst/>
            <a:rect l="l" t="t" r="r" b="b"/>
            <a:pathLst>
              <a:path w="11681232" h="8343090">
                <a:moveTo>
                  <a:pt x="0" y="0"/>
                </a:moveTo>
                <a:lnTo>
                  <a:pt x="11681232" y="0"/>
                </a:lnTo>
                <a:lnTo>
                  <a:pt x="11681232" y="8343090"/>
                </a:lnTo>
                <a:lnTo>
                  <a:pt x="0" y="834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1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B70FDAE-92BE-4F1E-36F1-52988305030A}"/>
              </a:ext>
            </a:extLst>
          </p:cNvPr>
          <p:cNvSpPr/>
          <p:nvPr/>
        </p:nvSpPr>
        <p:spPr>
          <a:xfrm flipH="1">
            <a:off x="479239" y="5672335"/>
            <a:ext cx="2203196" cy="1499305"/>
          </a:xfrm>
          <a:custGeom>
            <a:avLst/>
            <a:gdLst/>
            <a:ahLst/>
            <a:cxnLst/>
            <a:rect l="l" t="t" r="r" b="b"/>
            <a:pathLst>
              <a:path w="2203196" h="1499305">
                <a:moveTo>
                  <a:pt x="2203197" y="0"/>
                </a:moveTo>
                <a:lnTo>
                  <a:pt x="0" y="0"/>
                </a:lnTo>
                <a:lnTo>
                  <a:pt x="0" y="1499305"/>
                </a:lnTo>
                <a:lnTo>
                  <a:pt x="2203197" y="1499305"/>
                </a:lnTo>
                <a:lnTo>
                  <a:pt x="220319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C677334-F0B5-FDBB-135A-EE3E28334314}"/>
              </a:ext>
            </a:extLst>
          </p:cNvPr>
          <p:cNvSpPr/>
          <p:nvPr/>
        </p:nvSpPr>
        <p:spPr>
          <a:xfrm>
            <a:off x="-1123171" y="2440999"/>
            <a:ext cx="3431250" cy="4762869"/>
          </a:xfrm>
          <a:custGeom>
            <a:avLst/>
            <a:gdLst/>
            <a:ahLst/>
            <a:cxnLst/>
            <a:rect l="l" t="t" r="r" b="b"/>
            <a:pathLst>
              <a:path w="3431250" h="4762869">
                <a:moveTo>
                  <a:pt x="0" y="0"/>
                </a:moveTo>
                <a:lnTo>
                  <a:pt x="3431250" y="0"/>
                </a:lnTo>
                <a:lnTo>
                  <a:pt x="3431250" y="4762869"/>
                </a:lnTo>
                <a:lnTo>
                  <a:pt x="0" y="4762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F3D5223-C563-29EB-8A10-E5B0AC905CBD}"/>
              </a:ext>
            </a:extLst>
          </p:cNvPr>
          <p:cNvSpPr/>
          <p:nvPr/>
        </p:nvSpPr>
        <p:spPr>
          <a:xfrm flipH="1">
            <a:off x="-610500" y="6421988"/>
            <a:ext cx="19509000" cy="11681014"/>
          </a:xfrm>
          <a:custGeom>
            <a:avLst/>
            <a:gdLst/>
            <a:ahLst/>
            <a:cxnLst/>
            <a:rect l="l" t="t" r="r" b="b"/>
            <a:pathLst>
              <a:path w="19509000" h="11681014">
                <a:moveTo>
                  <a:pt x="19509000" y="0"/>
                </a:moveTo>
                <a:lnTo>
                  <a:pt x="0" y="0"/>
                </a:lnTo>
                <a:lnTo>
                  <a:pt x="0" y="11681013"/>
                </a:lnTo>
                <a:lnTo>
                  <a:pt x="19509000" y="11681013"/>
                </a:lnTo>
                <a:lnTo>
                  <a:pt x="19509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6A7389B-5155-1A9C-FAD7-73A0FA64F91D}"/>
              </a:ext>
            </a:extLst>
          </p:cNvPr>
          <p:cNvSpPr/>
          <p:nvPr/>
        </p:nvSpPr>
        <p:spPr>
          <a:xfrm flipH="1">
            <a:off x="4528792" y="7514069"/>
            <a:ext cx="15803741" cy="3140994"/>
          </a:xfrm>
          <a:custGeom>
            <a:avLst/>
            <a:gdLst/>
            <a:ahLst/>
            <a:cxnLst/>
            <a:rect l="l" t="t" r="r" b="b"/>
            <a:pathLst>
              <a:path w="15803741" h="3140994">
                <a:moveTo>
                  <a:pt x="15803741" y="0"/>
                </a:moveTo>
                <a:lnTo>
                  <a:pt x="0" y="0"/>
                </a:lnTo>
                <a:lnTo>
                  <a:pt x="0" y="3140993"/>
                </a:lnTo>
                <a:lnTo>
                  <a:pt x="15803741" y="3140993"/>
                </a:lnTo>
                <a:lnTo>
                  <a:pt x="15803741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E655FC5-5C93-A0BF-0CF0-F2E9D710200D}"/>
              </a:ext>
            </a:extLst>
          </p:cNvPr>
          <p:cNvSpPr/>
          <p:nvPr/>
        </p:nvSpPr>
        <p:spPr>
          <a:xfrm>
            <a:off x="15574590" y="8154691"/>
            <a:ext cx="1978628" cy="2586417"/>
          </a:xfrm>
          <a:custGeom>
            <a:avLst/>
            <a:gdLst/>
            <a:ahLst/>
            <a:cxnLst/>
            <a:rect l="l" t="t" r="r" b="b"/>
            <a:pathLst>
              <a:path w="1978628" h="2586417">
                <a:moveTo>
                  <a:pt x="0" y="0"/>
                </a:moveTo>
                <a:lnTo>
                  <a:pt x="1978628" y="0"/>
                </a:lnTo>
                <a:lnTo>
                  <a:pt x="1978628" y="2586417"/>
                </a:lnTo>
                <a:lnTo>
                  <a:pt x="0" y="2586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08" r="-6208"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75F07A8-CB82-83E0-34F8-78475D59ACF8}"/>
              </a:ext>
            </a:extLst>
          </p:cNvPr>
          <p:cNvSpPr/>
          <p:nvPr/>
        </p:nvSpPr>
        <p:spPr>
          <a:xfrm flipH="1">
            <a:off x="0" y="0"/>
            <a:ext cx="1580837" cy="2440999"/>
          </a:xfrm>
          <a:custGeom>
            <a:avLst/>
            <a:gdLst/>
            <a:ahLst/>
            <a:cxnLst/>
            <a:rect l="l" t="t" r="r" b="b"/>
            <a:pathLst>
              <a:path w="1580837" h="2440999">
                <a:moveTo>
                  <a:pt x="1580837" y="0"/>
                </a:moveTo>
                <a:lnTo>
                  <a:pt x="0" y="0"/>
                </a:lnTo>
                <a:lnTo>
                  <a:pt x="0" y="2440999"/>
                </a:lnTo>
                <a:lnTo>
                  <a:pt x="1580837" y="2440999"/>
                </a:lnTo>
                <a:lnTo>
                  <a:pt x="1580837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87CA2C7-6541-B306-7BE6-2A5D4D198B64}"/>
              </a:ext>
            </a:extLst>
          </p:cNvPr>
          <p:cNvSpPr/>
          <p:nvPr/>
        </p:nvSpPr>
        <p:spPr>
          <a:xfrm>
            <a:off x="479239" y="676383"/>
            <a:ext cx="6470022" cy="7868823"/>
          </a:xfrm>
          <a:custGeom>
            <a:avLst/>
            <a:gdLst/>
            <a:ahLst/>
            <a:cxnLst/>
            <a:rect l="l" t="t" r="r" b="b"/>
            <a:pathLst>
              <a:path w="6470022" h="7868823">
                <a:moveTo>
                  <a:pt x="0" y="0"/>
                </a:moveTo>
                <a:lnTo>
                  <a:pt x="6470022" y="0"/>
                </a:lnTo>
                <a:lnTo>
                  <a:pt x="6470022" y="7868823"/>
                </a:lnTo>
                <a:lnTo>
                  <a:pt x="0" y="7868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EB8BEA9-AD8E-F83D-9C5C-297D36810766}"/>
              </a:ext>
            </a:extLst>
          </p:cNvPr>
          <p:cNvSpPr/>
          <p:nvPr/>
        </p:nvSpPr>
        <p:spPr>
          <a:xfrm>
            <a:off x="275792" y="6944253"/>
            <a:ext cx="4064575" cy="2984923"/>
          </a:xfrm>
          <a:custGeom>
            <a:avLst/>
            <a:gdLst/>
            <a:ahLst/>
            <a:cxnLst/>
            <a:rect l="l" t="t" r="r" b="b"/>
            <a:pathLst>
              <a:path w="4064575" h="2984923">
                <a:moveTo>
                  <a:pt x="0" y="0"/>
                </a:moveTo>
                <a:lnTo>
                  <a:pt x="4064575" y="0"/>
                </a:lnTo>
                <a:lnTo>
                  <a:pt x="4064575" y="2984923"/>
                </a:lnTo>
                <a:lnTo>
                  <a:pt x="0" y="298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10232F7-E9CA-6A34-D3EC-B21F19D90DAA}"/>
              </a:ext>
            </a:extLst>
          </p:cNvPr>
          <p:cNvSpPr/>
          <p:nvPr/>
        </p:nvSpPr>
        <p:spPr>
          <a:xfrm rot="1694390">
            <a:off x="7643434" y="8035825"/>
            <a:ext cx="1606923" cy="1608934"/>
          </a:xfrm>
          <a:custGeom>
            <a:avLst/>
            <a:gdLst/>
            <a:ahLst/>
            <a:cxnLst/>
            <a:rect l="l" t="t" r="r" b="b"/>
            <a:pathLst>
              <a:path w="1606923" h="1608934">
                <a:moveTo>
                  <a:pt x="0" y="0"/>
                </a:moveTo>
                <a:lnTo>
                  <a:pt x="1606923" y="0"/>
                </a:lnTo>
                <a:lnTo>
                  <a:pt x="1606923" y="1608934"/>
                </a:lnTo>
                <a:lnTo>
                  <a:pt x="0" y="1608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09E28BC-05DC-06B0-B062-AD47B7F84DE6}"/>
              </a:ext>
            </a:extLst>
          </p:cNvPr>
          <p:cNvSpPr/>
          <p:nvPr/>
        </p:nvSpPr>
        <p:spPr>
          <a:xfrm>
            <a:off x="10208217" y="8576143"/>
            <a:ext cx="3561259" cy="1364313"/>
          </a:xfrm>
          <a:custGeom>
            <a:avLst/>
            <a:gdLst/>
            <a:ahLst/>
            <a:cxnLst/>
            <a:rect l="l" t="t" r="r" b="b"/>
            <a:pathLst>
              <a:path w="3561259" h="1364313">
                <a:moveTo>
                  <a:pt x="0" y="0"/>
                </a:moveTo>
                <a:lnTo>
                  <a:pt x="3561259" y="0"/>
                </a:lnTo>
                <a:lnTo>
                  <a:pt x="3561259" y="1364314"/>
                </a:lnTo>
                <a:lnTo>
                  <a:pt x="0" y="1364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18B8D1A-BB43-921B-1792-66425FAE19BE}"/>
              </a:ext>
            </a:extLst>
          </p:cNvPr>
          <p:cNvSpPr/>
          <p:nvPr/>
        </p:nvSpPr>
        <p:spPr>
          <a:xfrm>
            <a:off x="12269731" y="8813221"/>
            <a:ext cx="1046796" cy="890159"/>
          </a:xfrm>
          <a:custGeom>
            <a:avLst/>
            <a:gdLst/>
            <a:ahLst/>
            <a:cxnLst/>
            <a:rect l="l" t="t" r="r" b="b"/>
            <a:pathLst>
              <a:path w="1046796" h="890159">
                <a:moveTo>
                  <a:pt x="0" y="0"/>
                </a:moveTo>
                <a:lnTo>
                  <a:pt x="1046796" y="0"/>
                </a:lnTo>
                <a:lnTo>
                  <a:pt x="1046796" y="890158"/>
                </a:lnTo>
                <a:lnTo>
                  <a:pt x="0" y="890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5CEF60F-25CA-4FEE-0457-EF4A6F6EA3F8}"/>
              </a:ext>
            </a:extLst>
          </p:cNvPr>
          <p:cNvSpPr/>
          <p:nvPr/>
        </p:nvSpPr>
        <p:spPr>
          <a:xfrm>
            <a:off x="12776201" y="4635855"/>
            <a:ext cx="2753384" cy="3052513"/>
          </a:xfrm>
          <a:custGeom>
            <a:avLst/>
            <a:gdLst/>
            <a:ahLst/>
            <a:cxnLst/>
            <a:rect l="l" t="t" r="r" b="b"/>
            <a:pathLst>
              <a:path w="2753384" h="3052513">
                <a:moveTo>
                  <a:pt x="0" y="0"/>
                </a:moveTo>
                <a:lnTo>
                  <a:pt x="2753385" y="0"/>
                </a:lnTo>
                <a:lnTo>
                  <a:pt x="2753385" y="3052513"/>
                </a:lnTo>
                <a:lnTo>
                  <a:pt x="0" y="305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5C92D7D-7F9C-F886-92EE-0D7AD9F9C4C6}"/>
              </a:ext>
            </a:extLst>
          </p:cNvPr>
          <p:cNvSpPr/>
          <p:nvPr/>
        </p:nvSpPr>
        <p:spPr>
          <a:xfrm flipH="1">
            <a:off x="5983990" y="4610795"/>
            <a:ext cx="2089001" cy="2333459"/>
          </a:xfrm>
          <a:custGeom>
            <a:avLst/>
            <a:gdLst/>
            <a:ahLst/>
            <a:cxnLst/>
            <a:rect l="l" t="t" r="r" b="b"/>
            <a:pathLst>
              <a:path w="2089001" h="2333459">
                <a:moveTo>
                  <a:pt x="2089001" y="0"/>
                </a:moveTo>
                <a:lnTo>
                  <a:pt x="0" y="0"/>
                </a:lnTo>
                <a:lnTo>
                  <a:pt x="0" y="2333458"/>
                </a:lnTo>
                <a:lnTo>
                  <a:pt x="2089001" y="2333458"/>
                </a:lnTo>
                <a:lnTo>
                  <a:pt x="2089001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2BFAF0C-0E02-694D-25F5-66C6D71E6E93}"/>
              </a:ext>
            </a:extLst>
          </p:cNvPr>
          <p:cNvSpPr/>
          <p:nvPr/>
        </p:nvSpPr>
        <p:spPr>
          <a:xfrm>
            <a:off x="14744219" y="6883691"/>
            <a:ext cx="969963" cy="806564"/>
          </a:xfrm>
          <a:custGeom>
            <a:avLst/>
            <a:gdLst/>
            <a:ahLst/>
            <a:cxnLst/>
            <a:rect l="l" t="t" r="r" b="b"/>
            <a:pathLst>
              <a:path w="969963" h="806564">
                <a:moveTo>
                  <a:pt x="0" y="0"/>
                </a:moveTo>
                <a:lnTo>
                  <a:pt x="969963" y="0"/>
                </a:lnTo>
                <a:lnTo>
                  <a:pt x="969963" y="806565"/>
                </a:lnTo>
                <a:lnTo>
                  <a:pt x="0" y="8065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2327884-3EBC-988B-DDF3-E8FAB1DCD847}"/>
              </a:ext>
            </a:extLst>
          </p:cNvPr>
          <p:cNvSpPr txBox="1"/>
          <p:nvPr/>
        </p:nvSpPr>
        <p:spPr>
          <a:xfrm>
            <a:off x="5961744" y="1352936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Kuis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ceria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FF83534D-C07E-A961-8FB8-515279194182}"/>
              </a:ext>
            </a:extLst>
          </p:cNvPr>
          <p:cNvSpPr/>
          <p:nvPr/>
        </p:nvSpPr>
        <p:spPr>
          <a:xfrm>
            <a:off x="14761927" y="-5959794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9" y="0"/>
                </a:lnTo>
                <a:lnTo>
                  <a:pt x="6027379" y="13307920"/>
                </a:lnTo>
                <a:lnTo>
                  <a:pt x="0" y="1330792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5D73C2A-BF3B-EF60-D510-3066A864EC69}"/>
              </a:ext>
            </a:extLst>
          </p:cNvPr>
          <p:cNvSpPr/>
          <p:nvPr/>
        </p:nvSpPr>
        <p:spPr>
          <a:xfrm>
            <a:off x="6693830" y="-559504"/>
            <a:ext cx="2299146" cy="2299146"/>
          </a:xfrm>
          <a:custGeom>
            <a:avLst/>
            <a:gdLst/>
            <a:ahLst/>
            <a:cxnLst/>
            <a:rect l="l" t="t" r="r" b="b"/>
            <a:pathLst>
              <a:path w="2299146" h="2299146">
                <a:moveTo>
                  <a:pt x="0" y="0"/>
                </a:moveTo>
                <a:lnTo>
                  <a:pt x="2299146" y="0"/>
                </a:lnTo>
                <a:lnTo>
                  <a:pt x="2299146" y="2299146"/>
                </a:lnTo>
                <a:lnTo>
                  <a:pt x="0" y="229914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788B04B-1D0E-0BBC-313F-D79BE7B2F436}"/>
              </a:ext>
            </a:extLst>
          </p:cNvPr>
          <p:cNvSpPr/>
          <p:nvPr/>
        </p:nvSpPr>
        <p:spPr>
          <a:xfrm rot="9560219" flipH="1">
            <a:off x="688646" y="-2819612"/>
            <a:ext cx="8302249" cy="3853466"/>
          </a:xfrm>
          <a:custGeom>
            <a:avLst/>
            <a:gdLst/>
            <a:ahLst/>
            <a:cxnLst/>
            <a:rect l="l" t="t" r="r" b="b"/>
            <a:pathLst>
              <a:path w="8302249" h="3853466">
                <a:moveTo>
                  <a:pt x="8302249" y="0"/>
                </a:moveTo>
                <a:lnTo>
                  <a:pt x="0" y="0"/>
                </a:lnTo>
                <a:lnTo>
                  <a:pt x="0" y="3853466"/>
                </a:lnTo>
                <a:lnTo>
                  <a:pt x="8302249" y="3853466"/>
                </a:lnTo>
                <a:lnTo>
                  <a:pt x="8302249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D37CD47A-6856-83C8-71BE-0B75251B3D58}"/>
              </a:ext>
            </a:extLst>
          </p:cNvPr>
          <p:cNvSpPr/>
          <p:nvPr/>
        </p:nvSpPr>
        <p:spPr>
          <a:xfrm rot="3016946">
            <a:off x="15567952" y="7660300"/>
            <a:ext cx="3970532" cy="2359985"/>
          </a:xfrm>
          <a:custGeom>
            <a:avLst/>
            <a:gdLst/>
            <a:ahLst/>
            <a:cxnLst/>
            <a:rect l="l" t="t" r="r" b="b"/>
            <a:pathLst>
              <a:path w="3970532" h="2359985">
                <a:moveTo>
                  <a:pt x="0" y="0"/>
                </a:moveTo>
                <a:lnTo>
                  <a:pt x="3970532" y="0"/>
                </a:lnTo>
                <a:lnTo>
                  <a:pt x="3970532" y="2359985"/>
                </a:lnTo>
                <a:lnTo>
                  <a:pt x="0" y="235998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5EF0138D-2D65-1EB1-CC15-A09DF0A7B9D1}"/>
              </a:ext>
            </a:extLst>
          </p:cNvPr>
          <p:cNvSpPr txBox="1"/>
          <p:nvPr/>
        </p:nvSpPr>
        <p:spPr>
          <a:xfrm>
            <a:off x="6148589" y="6677421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Tempat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apakah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ini</a:t>
            </a: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?</a:t>
            </a:r>
          </a:p>
        </p:txBody>
      </p:sp>
      <p:sp>
        <p:nvSpPr>
          <p:cNvPr id="27" name="TextBox 20">
            <a:hlinkClick r:id="" action="ppaction://noaction">
              <a:snd r:embed="rId23" name="Wrong Sound Effect (Sound Effect Salah).wav"/>
            </a:hlinkClick>
            <a:extLst>
              <a:ext uri="{FF2B5EF4-FFF2-40B4-BE49-F238E27FC236}">
                <a16:creationId xmlns:a16="http://schemas.microsoft.com/office/drawing/2014/main" id="{3220E3F4-CAA0-CB94-E114-4C13A60FA828}"/>
              </a:ext>
            </a:extLst>
          </p:cNvPr>
          <p:cNvSpPr txBox="1"/>
          <p:nvPr/>
        </p:nvSpPr>
        <p:spPr>
          <a:xfrm>
            <a:off x="3307049" y="7717195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A. TEE JEAY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493780-0845-1456-7D04-2C752EA5C1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2231" y="2374723"/>
            <a:ext cx="5080000" cy="3810000"/>
          </a:xfrm>
          <a:prstGeom prst="rect">
            <a:avLst/>
          </a:prstGeom>
        </p:spPr>
      </p:pic>
      <p:sp>
        <p:nvSpPr>
          <p:cNvPr id="30" name="TextBox 20">
            <a:hlinkClick r:id="" action="ppaction://hlinkshowjump?jump=nextslide">
              <a:snd r:embed="rId25" name="BACKSOUND BENAR CORRECT SOUND EFFECT.wav"/>
            </a:hlinkClick>
            <a:extLst>
              <a:ext uri="{FF2B5EF4-FFF2-40B4-BE49-F238E27FC236}">
                <a16:creationId xmlns:a16="http://schemas.microsoft.com/office/drawing/2014/main" id="{540DB819-A767-AD69-8E86-961DBE67646E}"/>
              </a:ext>
            </a:extLst>
          </p:cNvPr>
          <p:cNvSpPr txBox="1"/>
          <p:nvPr/>
        </p:nvSpPr>
        <p:spPr>
          <a:xfrm>
            <a:off x="8933624" y="7706090"/>
            <a:ext cx="6773561" cy="727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800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B. Pantai </a:t>
            </a:r>
            <a:r>
              <a:rPr lang="en-US" sz="4800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cipatujah</a:t>
            </a:r>
            <a:endParaRPr lang="en-US" sz="4800" dirty="0">
              <a:solidFill>
                <a:srgbClr val="1F7669"/>
              </a:solidFill>
              <a:latin typeface="Swung Note"/>
              <a:ea typeface="Swung Note"/>
              <a:cs typeface="Swung Note"/>
              <a:sym typeface="Swung Note"/>
            </a:endParaRPr>
          </a:p>
        </p:txBody>
      </p:sp>
    </p:spTree>
    <p:extLst>
      <p:ext uri="{BB962C8B-B14F-4D97-AF65-F5344CB8AC3E}">
        <p14:creationId xmlns:p14="http://schemas.microsoft.com/office/powerpoint/2010/main" val="202923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1" t="-49631" b="-1078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63540" y="2322462"/>
            <a:ext cx="10863167" cy="5594531"/>
          </a:xfrm>
          <a:custGeom>
            <a:avLst/>
            <a:gdLst/>
            <a:ahLst/>
            <a:cxnLst/>
            <a:rect l="l" t="t" r="r" b="b"/>
            <a:pathLst>
              <a:path w="10863167" h="5594531">
                <a:moveTo>
                  <a:pt x="0" y="0"/>
                </a:moveTo>
                <a:lnTo>
                  <a:pt x="10863167" y="0"/>
                </a:lnTo>
                <a:lnTo>
                  <a:pt x="10863167" y="5594531"/>
                </a:lnTo>
                <a:lnTo>
                  <a:pt x="0" y="5594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275008" y="916208"/>
            <a:ext cx="13419008" cy="8895577"/>
          </a:xfrm>
          <a:custGeom>
            <a:avLst/>
            <a:gdLst/>
            <a:ahLst/>
            <a:cxnLst/>
            <a:rect l="l" t="t" r="r" b="b"/>
            <a:pathLst>
              <a:path w="13419008" h="8895577">
                <a:moveTo>
                  <a:pt x="0" y="0"/>
                </a:moveTo>
                <a:lnTo>
                  <a:pt x="13419008" y="0"/>
                </a:lnTo>
                <a:lnTo>
                  <a:pt x="13419008" y="8895577"/>
                </a:lnTo>
                <a:lnTo>
                  <a:pt x="0" y="8895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817011" y="4707657"/>
            <a:ext cx="5143684" cy="3533630"/>
            <a:chOff x="0" y="0"/>
            <a:chExt cx="6858245" cy="4711507"/>
          </a:xfrm>
        </p:grpSpPr>
        <p:sp>
          <p:nvSpPr>
            <p:cNvPr id="6" name="Freeform 6"/>
            <p:cNvSpPr/>
            <p:nvPr/>
          </p:nvSpPr>
          <p:spPr>
            <a:xfrm>
              <a:off x="1872861" y="1728771"/>
              <a:ext cx="3829707" cy="2606168"/>
            </a:xfrm>
            <a:custGeom>
              <a:avLst/>
              <a:gdLst/>
              <a:ahLst/>
              <a:cxnLst/>
              <a:rect l="l" t="t" r="r" b="b"/>
              <a:pathLst>
                <a:path w="3829707" h="2606168">
                  <a:moveTo>
                    <a:pt x="0" y="0"/>
                  </a:moveTo>
                  <a:lnTo>
                    <a:pt x="3829707" y="0"/>
                  </a:lnTo>
                  <a:lnTo>
                    <a:pt x="3829707" y="2606168"/>
                  </a:lnTo>
                  <a:lnTo>
                    <a:pt x="0" y="2606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008116" flipH="1">
              <a:off x="551636" y="265949"/>
              <a:ext cx="2457331" cy="4179609"/>
            </a:xfrm>
            <a:custGeom>
              <a:avLst/>
              <a:gdLst/>
              <a:ahLst/>
              <a:cxnLst/>
              <a:rect l="l" t="t" r="r" b="b"/>
              <a:pathLst>
                <a:path w="2457331" h="4179609">
                  <a:moveTo>
                    <a:pt x="2457331" y="0"/>
                  </a:moveTo>
                  <a:lnTo>
                    <a:pt x="0" y="0"/>
                  </a:lnTo>
                  <a:lnTo>
                    <a:pt x="0" y="4179609"/>
                  </a:lnTo>
                  <a:lnTo>
                    <a:pt x="2457331" y="4179609"/>
                  </a:lnTo>
                  <a:lnTo>
                    <a:pt x="2457331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543266" y="2503181"/>
              <a:ext cx="2314980" cy="1668337"/>
            </a:xfrm>
            <a:custGeom>
              <a:avLst/>
              <a:gdLst/>
              <a:ahLst/>
              <a:cxnLst/>
              <a:rect l="l" t="t" r="r" b="b"/>
              <a:pathLst>
                <a:path w="2314980" h="1668337">
                  <a:moveTo>
                    <a:pt x="0" y="0"/>
                  </a:moveTo>
                  <a:lnTo>
                    <a:pt x="2314979" y="0"/>
                  </a:lnTo>
                  <a:lnTo>
                    <a:pt x="2314979" y="1668337"/>
                  </a:lnTo>
                  <a:lnTo>
                    <a:pt x="0" y="1668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89707">
            <a:off x="-709895" y="6370171"/>
            <a:ext cx="20218409" cy="12105773"/>
          </a:xfrm>
          <a:custGeom>
            <a:avLst/>
            <a:gdLst/>
            <a:ahLst/>
            <a:cxnLst/>
            <a:rect l="l" t="t" r="r" b="b"/>
            <a:pathLst>
              <a:path w="20218409" h="12105773">
                <a:moveTo>
                  <a:pt x="0" y="0"/>
                </a:moveTo>
                <a:lnTo>
                  <a:pt x="20218410" y="0"/>
                </a:lnTo>
                <a:lnTo>
                  <a:pt x="20218410" y="12105773"/>
                </a:lnTo>
                <a:lnTo>
                  <a:pt x="0" y="121057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69126" y="5540954"/>
            <a:ext cx="5677550" cy="2913227"/>
          </a:xfrm>
          <a:custGeom>
            <a:avLst/>
            <a:gdLst/>
            <a:ahLst/>
            <a:cxnLst/>
            <a:rect l="l" t="t" r="r" b="b"/>
            <a:pathLst>
              <a:path w="5677550" h="2913227">
                <a:moveTo>
                  <a:pt x="0" y="0"/>
                </a:moveTo>
                <a:lnTo>
                  <a:pt x="5677550" y="0"/>
                </a:lnTo>
                <a:lnTo>
                  <a:pt x="5677550" y="2913227"/>
                </a:lnTo>
                <a:lnTo>
                  <a:pt x="0" y="29132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1417527" y="5540954"/>
            <a:ext cx="1658297" cy="3158660"/>
          </a:xfrm>
          <a:custGeom>
            <a:avLst/>
            <a:gdLst/>
            <a:ahLst/>
            <a:cxnLst/>
            <a:rect l="l" t="t" r="r" b="b"/>
            <a:pathLst>
              <a:path w="1658297" h="3158660">
                <a:moveTo>
                  <a:pt x="1658297" y="0"/>
                </a:moveTo>
                <a:lnTo>
                  <a:pt x="0" y="0"/>
                </a:lnTo>
                <a:lnTo>
                  <a:pt x="0" y="3158661"/>
                </a:lnTo>
                <a:lnTo>
                  <a:pt x="1658297" y="3158661"/>
                </a:lnTo>
                <a:lnTo>
                  <a:pt x="1658297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84422" y="2221911"/>
            <a:ext cx="9364877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06"/>
              </a:lnSpc>
            </a:pPr>
            <a:r>
              <a:rPr lang="en-US" sz="12306" dirty="0" err="1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Terima</a:t>
            </a:r>
            <a:r>
              <a:rPr lang="en-US" sz="12306" dirty="0">
                <a:solidFill>
                  <a:srgbClr val="1F7669"/>
                </a:solidFill>
                <a:latin typeface="Swung Note"/>
                <a:ea typeface="Swung Note"/>
                <a:cs typeface="Swung Note"/>
                <a:sym typeface="Swung Note"/>
              </a:rPr>
              <a:t> Kasih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-11735009" y="8241288"/>
            <a:ext cx="15803741" cy="3140994"/>
          </a:xfrm>
          <a:custGeom>
            <a:avLst/>
            <a:gdLst/>
            <a:ahLst/>
            <a:cxnLst/>
            <a:rect l="l" t="t" r="r" b="b"/>
            <a:pathLst>
              <a:path w="15803741" h="3140994">
                <a:moveTo>
                  <a:pt x="15803741" y="0"/>
                </a:moveTo>
                <a:lnTo>
                  <a:pt x="0" y="0"/>
                </a:lnTo>
                <a:lnTo>
                  <a:pt x="0" y="3140993"/>
                </a:lnTo>
                <a:lnTo>
                  <a:pt x="15803741" y="3140993"/>
                </a:lnTo>
                <a:lnTo>
                  <a:pt x="15803741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271497" y="1502662"/>
            <a:ext cx="5219543" cy="6970640"/>
          </a:xfrm>
          <a:custGeom>
            <a:avLst/>
            <a:gdLst/>
            <a:ahLst/>
            <a:cxnLst/>
            <a:rect l="l" t="t" r="r" b="b"/>
            <a:pathLst>
              <a:path w="5219543" h="6970640">
                <a:moveTo>
                  <a:pt x="0" y="0"/>
                </a:moveTo>
                <a:lnTo>
                  <a:pt x="5219543" y="0"/>
                </a:lnTo>
                <a:lnTo>
                  <a:pt x="5219543" y="6970640"/>
                </a:lnTo>
                <a:lnTo>
                  <a:pt x="0" y="69706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812991" y="-6187635"/>
            <a:ext cx="6027379" cy="13307920"/>
          </a:xfrm>
          <a:custGeom>
            <a:avLst/>
            <a:gdLst/>
            <a:ahLst/>
            <a:cxnLst/>
            <a:rect l="l" t="t" r="r" b="b"/>
            <a:pathLst>
              <a:path w="6027379" h="13307920">
                <a:moveTo>
                  <a:pt x="0" y="0"/>
                </a:moveTo>
                <a:lnTo>
                  <a:pt x="6027379" y="0"/>
                </a:lnTo>
                <a:lnTo>
                  <a:pt x="6027379" y="13307920"/>
                </a:lnTo>
                <a:lnTo>
                  <a:pt x="0" y="133079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075824" y="2322462"/>
            <a:ext cx="5009936" cy="7906742"/>
          </a:xfrm>
          <a:custGeom>
            <a:avLst/>
            <a:gdLst/>
            <a:ahLst/>
            <a:cxnLst/>
            <a:rect l="l" t="t" r="r" b="b"/>
            <a:pathLst>
              <a:path w="5009936" h="7906742">
                <a:moveTo>
                  <a:pt x="0" y="0"/>
                </a:moveTo>
                <a:lnTo>
                  <a:pt x="5009936" y="0"/>
                </a:lnTo>
                <a:lnTo>
                  <a:pt x="5009936" y="7906742"/>
                </a:lnTo>
                <a:lnTo>
                  <a:pt x="0" y="7906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9560219" flipH="1">
            <a:off x="-2411449" y="-1675921"/>
            <a:ext cx="8302249" cy="3853466"/>
          </a:xfrm>
          <a:custGeom>
            <a:avLst/>
            <a:gdLst/>
            <a:ahLst/>
            <a:cxnLst/>
            <a:rect l="l" t="t" r="r" b="b"/>
            <a:pathLst>
              <a:path w="8302249" h="3853466">
                <a:moveTo>
                  <a:pt x="8302248" y="0"/>
                </a:moveTo>
                <a:lnTo>
                  <a:pt x="0" y="0"/>
                </a:lnTo>
                <a:lnTo>
                  <a:pt x="0" y="3853466"/>
                </a:lnTo>
                <a:lnTo>
                  <a:pt x="8302248" y="3853466"/>
                </a:lnTo>
                <a:lnTo>
                  <a:pt x="8302248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80629" y="8241288"/>
            <a:ext cx="3561259" cy="1364313"/>
          </a:xfrm>
          <a:custGeom>
            <a:avLst/>
            <a:gdLst/>
            <a:ahLst/>
            <a:cxnLst/>
            <a:rect l="l" t="t" r="r" b="b"/>
            <a:pathLst>
              <a:path w="3561259" h="1364313">
                <a:moveTo>
                  <a:pt x="0" y="0"/>
                </a:moveTo>
                <a:lnTo>
                  <a:pt x="3561258" y="0"/>
                </a:lnTo>
                <a:lnTo>
                  <a:pt x="3561258" y="1364313"/>
                </a:lnTo>
                <a:lnTo>
                  <a:pt x="0" y="13643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280884" y="8478365"/>
            <a:ext cx="1046796" cy="890159"/>
          </a:xfrm>
          <a:custGeom>
            <a:avLst/>
            <a:gdLst/>
            <a:ahLst/>
            <a:cxnLst/>
            <a:rect l="l" t="t" r="r" b="b"/>
            <a:pathLst>
              <a:path w="1046796" h="890159">
                <a:moveTo>
                  <a:pt x="1046796" y="0"/>
                </a:moveTo>
                <a:lnTo>
                  <a:pt x="0" y="0"/>
                </a:lnTo>
                <a:lnTo>
                  <a:pt x="0" y="890159"/>
                </a:lnTo>
                <a:lnTo>
                  <a:pt x="1046796" y="890159"/>
                </a:lnTo>
                <a:lnTo>
                  <a:pt x="1046796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381349" y="1028700"/>
            <a:ext cx="1388950" cy="1388950"/>
          </a:xfrm>
          <a:custGeom>
            <a:avLst/>
            <a:gdLst/>
            <a:ahLst/>
            <a:cxnLst/>
            <a:rect l="l" t="t" r="r" b="b"/>
            <a:pathLst>
              <a:path w="1388950" h="1388950">
                <a:moveTo>
                  <a:pt x="0" y="0"/>
                </a:moveTo>
                <a:lnTo>
                  <a:pt x="1388950" y="0"/>
                </a:lnTo>
                <a:lnTo>
                  <a:pt x="1388950" y="1388950"/>
                </a:lnTo>
                <a:lnTo>
                  <a:pt x="0" y="13889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874820">
            <a:off x="5708392" y="101310"/>
            <a:ext cx="1721468" cy="1854780"/>
          </a:xfrm>
          <a:custGeom>
            <a:avLst/>
            <a:gdLst/>
            <a:ahLst/>
            <a:cxnLst/>
            <a:rect l="l" t="t" r="r" b="b"/>
            <a:pathLst>
              <a:path w="1721468" h="1854780">
                <a:moveTo>
                  <a:pt x="0" y="0"/>
                </a:moveTo>
                <a:lnTo>
                  <a:pt x="1721468" y="0"/>
                </a:lnTo>
                <a:lnTo>
                  <a:pt x="1721468" y="1854780"/>
                </a:lnTo>
                <a:lnTo>
                  <a:pt x="0" y="18547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875096" y="8449495"/>
            <a:ext cx="3148543" cy="2312211"/>
          </a:xfrm>
          <a:custGeom>
            <a:avLst/>
            <a:gdLst/>
            <a:ahLst/>
            <a:cxnLst/>
            <a:rect l="l" t="t" r="r" b="b"/>
            <a:pathLst>
              <a:path w="3148543" h="2312211">
                <a:moveTo>
                  <a:pt x="0" y="0"/>
                </a:moveTo>
                <a:lnTo>
                  <a:pt x="3148543" y="0"/>
                </a:lnTo>
                <a:lnTo>
                  <a:pt x="3148543" y="2312212"/>
                </a:lnTo>
                <a:lnTo>
                  <a:pt x="0" y="231221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599182" y="7095691"/>
            <a:ext cx="2976602" cy="3613595"/>
          </a:xfrm>
          <a:custGeom>
            <a:avLst/>
            <a:gdLst/>
            <a:ahLst/>
            <a:cxnLst/>
            <a:rect l="l" t="t" r="r" b="b"/>
            <a:pathLst>
              <a:path w="2976602" h="3613595">
                <a:moveTo>
                  <a:pt x="0" y="0"/>
                </a:moveTo>
                <a:lnTo>
                  <a:pt x="2976601" y="0"/>
                </a:lnTo>
                <a:lnTo>
                  <a:pt x="2976601" y="3613595"/>
                </a:lnTo>
                <a:lnTo>
                  <a:pt x="0" y="361359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H="1">
            <a:off x="1310372" y="8698752"/>
            <a:ext cx="3016301" cy="1813698"/>
          </a:xfrm>
          <a:custGeom>
            <a:avLst/>
            <a:gdLst/>
            <a:ahLst/>
            <a:cxnLst/>
            <a:rect l="l" t="t" r="r" b="b"/>
            <a:pathLst>
              <a:path w="3016301" h="1813698">
                <a:moveTo>
                  <a:pt x="3016301" y="0"/>
                </a:moveTo>
                <a:lnTo>
                  <a:pt x="0" y="0"/>
                </a:lnTo>
                <a:lnTo>
                  <a:pt x="0" y="1813698"/>
                </a:lnTo>
                <a:lnTo>
                  <a:pt x="3016301" y="1813698"/>
                </a:lnTo>
                <a:lnTo>
                  <a:pt x="3016301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9957943">
            <a:off x="10591621" y="-1722244"/>
            <a:ext cx="5515356" cy="2559938"/>
          </a:xfrm>
          <a:custGeom>
            <a:avLst/>
            <a:gdLst/>
            <a:ahLst/>
            <a:cxnLst/>
            <a:rect l="l" t="t" r="r" b="b"/>
            <a:pathLst>
              <a:path w="5515356" h="2559938">
                <a:moveTo>
                  <a:pt x="0" y="0"/>
                </a:moveTo>
                <a:lnTo>
                  <a:pt x="5515356" y="0"/>
                </a:lnTo>
                <a:lnTo>
                  <a:pt x="5515356" y="2559938"/>
                </a:lnTo>
                <a:lnTo>
                  <a:pt x="0" y="25599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6CE1B-29F6-B4B3-93E0-5A6371971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62C486-2D14-1E88-D1BE-274FBB4154D4}"/>
              </a:ext>
            </a:extLst>
          </p:cNvPr>
          <p:cNvSpPr/>
          <p:nvPr/>
        </p:nvSpPr>
        <p:spPr>
          <a:xfrm>
            <a:off x="-4038600" y="1006820"/>
            <a:ext cx="31194122" cy="5600818"/>
          </a:xfrm>
          <a:custGeom>
            <a:avLst/>
            <a:gdLst/>
            <a:ahLst/>
            <a:cxnLst/>
            <a:rect l="l" t="t" r="r" b="b"/>
            <a:pathLst>
              <a:path w="31194122" h="5600818">
                <a:moveTo>
                  <a:pt x="0" y="0"/>
                </a:moveTo>
                <a:lnTo>
                  <a:pt x="31194122" y="0"/>
                </a:lnTo>
                <a:lnTo>
                  <a:pt x="31194122" y="5600819"/>
                </a:lnTo>
                <a:lnTo>
                  <a:pt x="0" y="560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63871C-1B19-0BED-0B32-A9DF575A3B8B}"/>
              </a:ext>
            </a:extLst>
          </p:cNvPr>
          <p:cNvSpPr/>
          <p:nvPr/>
        </p:nvSpPr>
        <p:spPr>
          <a:xfrm>
            <a:off x="-2296169" y="4373650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E14EFB-D34A-D4D9-6C30-CBD1CDFB8C35}"/>
              </a:ext>
            </a:extLst>
          </p:cNvPr>
          <p:cNvSpPr/>
          <p:nvPr/>
        </p:nvSpPr>
        <p:spPr>
          <a:xfrm>
            <a:off x="-273352" y="7596140"/>
            <a:ext cx="19316471" cy="2969936"/>
          </a:xfrm>
          <a:custGeom>
            <a:avLst/>
            <a:gdLst/>
            <a:ahLst/>
            <a:cxnLst/>
            <a:rect l="l" t="t" r="r" b="b"/>
            <a:pathLst>
              <a:path w="19316471" h="2969936">
                <a:moveTo>
                  <a:pt x="0" y="0"/>
                </a:moveTo>
                <a:lnTo>
                  <a:pt x="19316472" y="0"/>
                </a:lnTo>
                <a:lnTo>
                  <a:pt x="19316472" y="2969936"/>
                </a:lnTo>
                <a:lnTo>
                  <a:pt x="0" y="2969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273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79A4756-C4E7-CBAC-C35D-7997AEBB30F8}"/>
              </a:ext>
            </a:extLst>
          </p:cNvPr>
          <p:cNvGrpSpPr/>
          <p:nvPr/>
        </p:nvGrpSpPr>
        <p:grpSpPr>
          <a:xfrm>
            <a:off x="7980977" y="2151060"/>
            <a:ext cx="8561666" cy="5419221"/>
            <a:chOff x="0" y="0"/>
            <a:chExt cx="2134651" cy="13511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6B84169-BDE3-1545-D2EA-96D6F8371565}"/>
                </a:ext>
              </a:extLst>
            </p:cNvPr>
            <p:cNvSpPr/>
            <p:nvPr/>
          </p:nvSpPr>
          <p:spPr>
            <a:xfrm>
              <a:off x="0" y="0"/>
              <a:ext cx="2134651" cy="1351156"/>
            </a:xfrm>
            <a:custGeom>
              <a:avLst/>
              <a:gdLst/>
              <a:ahLst/>
              <a:cxnLst/>
              <a:rect l="l" t="t" r="r" b="b"/>
              <a:pathLst>
                <a:path w="2134651" h="1351156">
                  <a:moveTo>
                    <a:pt x="46117" y="0"/>
                  </a:moveTo>
                  <a:lnTo>
                    <a:pt x="2088534" y="0"/>
                  </a:lnTo>
                  <a:cubicBezTo>
                    <a:pt x="2114004" y="0"/>
                    <a:pt x="2134651" y="20647"/>
                    <a:pt x="2134651" y="46117"/>
                  </a:cubicBezTo>
                  <a:lnTo>
                    <a:pt x="2134651" y="1305039"/>
                  </a:lnTo>
                  <a:cubicBezTo>
                    <a:pt x="2134651" y="1330509"/>
                    <a:pt x="2114004" y="1351156"/>
                    <a:pt x="2088534" y="1351156"/>
                  </a:cubicBezTo>
                  <a:lnTo>
                    <a:pt x="46117" y="1351156"/>
                  </a:lnTo>
                  <a:cubicBezTo>
                    <a:pt x="20647" y="1351156"/>
                    <a:pt x="0" y="1330509"/>
                    <a:pt x="0" y="1305039"/>
                  </a:cubicBezTo>
                  <a:lnTo>
                    <a:pt x="0" y="46117"/>
                  </a:lnTo>
                  <a:cubicBezTo>
                    <a:pt x="0" y="20647"/>
                    <a:pt x="20647" y="0"/>
                    <a:pt x="461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302FDA6-E0B9-AAFD-5C48-5359C81588F1}"/>
                </a:ext>
              </a:extLst>
            </p:cNvPr>
            <p:cNvSpPr txBox="1"/>
            <p:nvPr/>
          </p:nvSpPr>
          <p:spPr>
            <a:xfrm>
              <a:off x="0" y="-38100"/>
              <a:ext cx="2134651" cy="138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5F31E68B-1699-EF7F-6CAF-227264AF25AA}"/>
              </a:ext>
            </a:extLst>
          </p:cNvPr>
          <p:cNvSpPr/>
          <p:nvPr/>
        </p:nvSpPr>
        <p:spPr>
          <a:xfrm>
            <a:off x="8058605" y="1392444"/>
            <a:ext cx="1709616" cy="1697183"/>
          </a:xfrm>
          <a:custGeom>
            <a:avLst/>
            <a:gdLst/>
            <a:ahLst/>
            <a:cxnLst/>
            <a:rect l="l" t="t" r="r" b="b"/>
            <a:pathLst>
              <a:path w="1709616" h="1697183">
                <a:moveTo>
                  <a:pt x="0" y="0"/>
                </a:moveTo>
                <a:lnTo>
                  <a:pt x="1709616" y="0"/>
                </a:lnTo>
                <a:lnTo>
                  <a:pt x="1709616" y="1697183"/>
                </a:lnTo>
                <a:lnTo>
                  <a:pt x="0" y="169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1FE8F68-3084-C0FB-D864-AED5898CF40B}"/>
              </a:ext>
            </a:extLst>
          </p:cNvPr>
          <p:cNvSpPr/>
          <p:nvPr/>
        </p:nvSpPr>
        <p:spPr>
          <a:xfrm>
            <a:off x="247628" y="-1391467"/>
            <a:ext cx="3110231" cy="3104576"/>
          </a:xfrm>
          <a:custGeom>
            <a:avLst/>
            <a:gdLst/>
            <a:ahLst/>
            <a:cxnLst/>
            <a:rect l="l" t="t" r="r" b="b"/>
            <a:pathLst>
              <a:path w="3110231" h="3104576">
                <a:moveTo>
                  <a:pt x="0" y="0"/>
                </a:moveTo>
                <a:lnTo>
                  <a:pt x="3110231" y="0"/>
                </a:lnTo>
                <a:lnTo>
                  <a:pt x="3110231" y="3104576"/>
                </a:lnTo>
                <a:lnTo>
                  <a:pt x="0" y="3104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858496-D336-F870-16DA-75FFE68F50E3}"/>
              </a:ext>
            </a:extLst>
          </p:cNvPr>
          <p:cNvSpPr/>
          <p:nvPr/>
        </p:nvSpPr>
        <p:spPr>
          <a:xfrm>
            <a:off x="10822097" y="6671224"/>
            <a:ext cx="8461628" cy="3430806"/>
          </a:xfrm>
          <a:custGeom>
            <a:avLst/>
            <a:gdLst/>
            <a:ahLst/>
            <a:cxnLst/>
            <a:rect l="l" t="t" r="r" b="b"/>
            <a:pathLst>
              <a:path w="8461628" h="3430806">
                <a:moveTo>
                  <a:pt x="0" y="0"/>
                </a:moveTo>
                <a:lnTo>
                  <a:pt x="8461628" y="0"/>
                </a:lnTo>
                <a:lnTo>
                  <a:pt x="8461628" y="3430805"/>
                </a:lnTo>
                <a:lnTo>
                  <a:pt x="0" y="3430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821CD62-4030-2629-F6D1-218FF07FB6ED}"/>
              </a:ext>
            </a:extLst>
          </p:cNvPr>
          <p:cNvSpPr/>
          <p:nvPr/>
        </p:nvSpPr>
        <p:spPr>
          <a:xfrm>
            <a:off x="-273352" y="8080696"/>
            <a:ext cx="3602080" cy="2803073"/>
          </a:xfrm>
          <a:custGeom>
            <a:avLst/>
            <a:gdLst/>
            <a:ahLst/>
            <a:cxnLst/>
            <a:rect l="l" t="t" r="r" b="b"/>
            <a:pathLst>
              <a:path w="3602080" h="2803073">
                <a:moveTo>
                  <a:pt x="0" y="0"/>
                </a:moveTo>
                <a:lnTo>
                  <a:pt x="3602080" y="0"/>
                </a:lnTo>
                <a:lnTo>
                  <a:pt x="3602080" y="2803073"/>
                </a:lnTo>
                <a:lnTo>
                  <a:pt x="0" y="2803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A55FB41-B58A-B2C7-6C46-C9522F426BEE}"/>
              </a:ext>
            </a:extLst>
          </p:cNvPr>
          <p:cNvSpPr/>
          <p:nvPr/>
        </p:nvSpPr>
        <p:spPr>
          <a:xfrm flipH="1">
            <a:off x="1474869" y="9482233"/>
            <a:ext cx="3572224" cy="1649718"/>
          </a:xfrm>
          <a:custGeom>
            <a:avLst/>
            <a:gdLst/>
            <a:ahLst/>
            <a:cxnLst/>
            <a:rect l="l" t="t" r="r" b="b"/>
            <a:pathLst>
              <a:path w="3572224" h="1649718">
                <a:moveTo>
                  <a:pt x="3572224" y="0"/>
                </a:moveTo>
                <a:lnTo>
                  <a:pt x="0" y="0"/>
                </a:lnTo>
                <a:lnTo>
                  <a:pt x="0" y="1649718"/>
                </a:lnTo>
                <a:lnTo>
                  <a:pt x="3572224" y="1649718"/>
                </a:lnTo>
                <a:lnTo>
                  <a:pt x="357222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EBACA09-6CA1-1B32-DBCC-DBB902540CB4}"/>
              </a:ext>
            </a:extLst>
          </p:cNvPr>
          <p:cNvSpPr/>
          <p:nvPr/>
        </p:nvSpPr>
        <p:spPr>
          <a:xfrm flipH="1">
            <a:off x="-3666749" y="1713109"/>
            <a:ext cx="8256388" cy="3812950"/>
          </a:xfrm>
          <a:custGeom>
            <a:avLst/>
            <a:gdLst/>
            <a:ahLst/>
            <a:cxnLst/>
            <a:rect l="l" t="t" r="r" b="b"/>
            <a:pathLst>
              <a:path w="8256388" h="3812950">
                <a:moveTo>
                  <a:pt x="8256387" y="0"/>
                </a:moveTo>
                <a:lnTo>
                  <a:pt x="0" y="0"/>
                </a:lnTo>
                <a:lnTo>
                  <a:pt x="0" y="3812950"/>
                </a:lnTo>
                <a:lnTo>
                  <a:pt x="8256387" y="3812950"/>
                </a:lnTo>
                <a:lnTo>
                  <a:pt x="825638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53AC770-46C3-BAC6-CAA7-E1DAA6C9A319}"/>
              </a:ext>
            </a:extLst>
          </p:cNvPr>
          <p:cNvSpPr/>
          <p:nvPr/>
        </p:nvSpPr>
        <p:spPr>
          <a:xfrm>
            <a:off x="16807106" y="3410209"/>
            <a:ext cx="2199704" cy="3466582"/>
          </a:xfrm>
          <a:custGeom>
            <a:avLst/>
            <a:gdLst/>
            <a:ahLst/>
            <a:cxnLst/>
            <a:rect l="l" t="t" r="r" b="b"/>
            <a:pathLst>
              <a:path w="2199704" h="3466582">
                <a:moveTo>
                  <a:pt x="0" y="0"/>
                </a:moveTo>
                <a:lnTo>
                  <a:pt x="2199704" y="0"/>
                </a:lnTo>
                <a:lnTo>
                  <a:pt x="2199704" y="3466582"/>
                </a:lnTo>
                <a:lnTo>
                  <a:pt x="0" y="34665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7194A47-E6B2-6333-283D-ABC6B37B415F}"/>
              </a:ext>
            </a:extLst>
          </p:cNvPr>
          <p:cNvSpPr/>
          <p:nvPr/>
        </p:nvSpPr>
        <p:spPr>
          <a:xfrm>
            <a:off x="-1558098" y="4303552"/>
            <a:ext cx="9638158" cy="4083074"/>
          </a:xfrm>
          <a:custGeom>
            <a:avLst/>
            <a:gdLst/>
            <a:ahLst/>
            <a:cxnLst/>
            <a:rect l="l" t="t" r="r" b="b"/>
            <a:pathLst>
              <a:path w="9638158" h="4083074">
                <a:moveTo>
                  <a:pt x="0" y="0"/>
                </a:moveTo>
                <a:lnTo>
                  <a:pt x="9638158" y="0"/>
                </a:lnTo>
                <a:lnTo>
                  <a:pt x="9638158" y="4083074"/>
                </a:lnTo>
                <a:lnTo>
                  <a:pt x="0" y="4083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CDC3037-8416-CA66-8DBB-84D40047A183}"/>
              </a:ext>
            </a:extLst>
          </p:cNvPr>
          <p:cNvSpPr/>
          <p:nvPr/>
        </p:nvSpPr>
        <p:spPr>
          <a:xfrm flipH="1">
            <a:off x="13836722" y="630998"/>
            <a:ext cx="3657600" cy="1522892"/>
          </a:xfrm>
          <a:custGeom>
            <a:avLst/>
            <a:gdLst/>
            <a:ahLst/>
            <a:cxnLst/>
            <a:rect l="l" t="t" r="r" b="b"/>
            <a:pathLst>
              <a:path w="3657600" h="1522892">
                <a:moveTo>
                  <a:pt x="3657600" y="0"/>
                </a:moveTo>
                <a:lnTo>
                  <a:pt x="0" y="0"/>
                </a:lnTo>
                <a:lnTo>
                  <a:pt x="0" y="1522892"/>
                </a:lnTo>
                <a:lnTo>
                  <a:pt x="3657600" y="1522892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3C0B94B-FF7A-CA2F-AA45-3A380D35C587}"/>
              </a:ext>
            </a:extLst>
          </p:cNvPr>
          <p:cNvSpPr/>
          <p:nvPr/>
        </p:nvSpPr>
        <p:spPr>
          <a:xfrm flipH="1">
            <a:off x="4840063" y="1028700"/>
            <a:ext cx="2911774" cy="847062"/>
          </a:xfrm>
          <a:custGeom>
            <a:avLst/>
            <a:gdLst/>
            <a:ahLst/>
            <a:cxnLst/>
            <a:rect l="l" t="t" r="r" b="b"/>
            <a:pathLst>
              <a:path w="2911774" h="847062">
                <a:moveTo>
                  <a:pt x="2911775" y="0"/>
                </a:moveTo>
                <a:lnTo>
                  <a:pt x="0" y="0"/>
                </a:lnTo>
                <a:lnTo>
                  <a:pt x="0" y="847062"/>
                </a:lnTo>
                <a:lnTo>
                  <a:pt x="2911775" y="847062"/>
                </a:lnTo>
                <a:lnTo>
                  <a:pt x="291177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6CF31EF9-BE29-5D31-DC4C-8AA767B78DF7}"/>
              </a:ext>
            </a:extLst>
          </p:cNvPr>
          <p:cNvSpPr/>
          <p:nvPr/>
        </p:nvSpPr>
        <p:spPr>
          <a:xfrm flipH="1">
            <a:off x="10490760" y="397115"/>
            <a:ext cx="2171074" cy="631585"/>
          </a:xfrm>
          <a:custGeom>
            <a:avLst/>
            <a:gdLst/>
            <a:ahLst/>
            <a:cxnLst/>
            <a:rect l="l" t="t" r="r" b="b"/>
            <a:pathLst>
              <a:path w="2171074" h="631585">
                <a:moveTo>
                  <a:pt x="2171074" y="0"/>
                </a:moveTo>
                <a:lnTo>
                  <a:pt x="0" y="0"/>
                </a:lnTo>
                <a:lnTo>
                  <a:pt x="0" y="631585"/>
                </a:lnTo>
                <a:lnTo>
                  <a:pt x="2171074" y="631585"/>
                </a:lnTo>
                <a:lnTo>
                  <a:pt x="2171074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9039AD-5935-B593-ADDE-80A45492309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813" y="2189995"/>
            <a:ext cx="2298374" cy="2467840"/>
          </a:xfrm>
          <a:prstGeom prst="rect">
            <a:avLst/>
          </a:prstGeom>
        </p:spPr>
      </p:pic>
      <p:sp>
        <p:nvSpPr>
          <p:cNvPr id="23" name="TextBox 31">
            <a:extLst>
              <a:ext uri="{FF2B5EF4-FFF2-40B4-BE49-F238E27FC236}">
                <a16:creationId xmlns:a16="http://schemas.microsoft.com/office/drawing/2014/main" id="{CEB2BD3C-BFD7-D7B0-7AD4-21F2884A66B8}"/>
              </a:ext>
            </a:extLst>
          </p:cNvPr>
          <p:cNvSpPr txBox="1"/>
          <p:nvPr/>
        </p:nvSpPr>
        <p:spPr>
          <a:xfrm>
            <a:off x="10188711" y="4677351"/>
            <a:ext cx="3711111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CIRI- CIRI BECAK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2AEC4B78-ADA9-74F4-09FE-E4A7CA66AFBA}"/>
              </a:ext>
            </a:extLst>
          </p:cNvPr>
          <p:cNvSpPr txBox="1"/>
          <p:nvPr/>
        </p:nvSpPr>
        <p:spPr>
          <a:xfrm>
            <a:off x="8569114" y="5001462"/>
            <a:ext cx="7164056" cy="2009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Becak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ini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ciri-cirinya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beroda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3,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tempat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duduk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penumpang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ada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didepan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terus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digerakan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cara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kayuh</a:t>
            </a:r>
            <a:r>
              <a:rPr lang="en-US" sz="2400" dirty="0">
                <a:solidFill>
                  <a:srgbClr val="000000"/>
                </a:solidFill>
                <a:latin typeface="FF Providence Sans" panose="020B0604020202020204" charset="0"/>
                <a:ea typeface="FF Providence Sans"/>
                <a:cs typeface="FF Providence Sans"/>
                <a:sym typeface="FF Providence Sans"/>
              </a:rPr>
              <a:t> </a:t>
            </a:r>
            <a:r>
              <a:rPr lang="en-ID" sz="2400" dirty="0">
                <a:latin typeface="FF Providence Sans" panose="020B0604020202020204" charset="0"/>
              </a:rPr>
              <a:t>Di </a:t>
            </a:r>
            <a:r>
              <a:rPr lang="en-ID" sz="2400" dirty="0" err="1">
                <a:latin typeface="FF Providence Sans" panose="020B0604020202020204" charset="0"/>
              </a:rPr>
              <a:t>kota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kita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Tasikmalaya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masih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ada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becak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lho</a:t>
            </a:r>
            <a:r>
              <a:rPr lang="en-ID" sz="2400" dirty="0">
                <a:latin typeface="FF Providence Sans" panose="020B0604020202020204" charset="0"/>
              </a:rPr>
              <a:t>! </a:t>
            </a:r>
            <a:r>
              <a:rPr lang="en-ID" sz="2400" dirty="0" err="1">
                <a:latin typeface="FF Providence Sans" panose="020B0604020202020204" charset="0"/>
              </a:rPr>
              <a:t>Biasanya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dipakai</a:t>
            </a:r>
            <a:r>
              <a:rPr lang="en-ID" sz="2400" dirty="0">
                <a:latin typeface="FF Providence Sans" panose="020B0604020202020204" charset="0"/>
              </a:rPr>
              <a:t> orang </a:t>
            </a:r>
            <a:r>
              <a:rPr lang="en-ID" sz="2400" dirty="0" err="1">
                <a:latin typeface="FF Providence Sans" panose="020B0604020202020204" charset="0"/>
              </a:rPr>
              <a:t>untuk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pergi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ke</a:t>
            </a:r>
            <a:r>
              <a:rPr lang="en-ID" sz="2400" dirty="0">
                <a:latin typeface="FF Providence Sans" panose="020B0604020202020204" charset="0"/>
              </a:rPr>
              <a:t> pasar, </a:t>
            </a:r>
            <a:r>
              <a:rPr lang="en-ID" sz="2400" dirty="0" err="1">
                <a:latin typeface="FF Providence Sans" panose="020B0604020202020204" charset="0"/>
              </a:rPr>
              <a:t>ke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sekolah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atau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sekadar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jalan-jalan</a:t>
            </a:r>
            <a:r>
              <a:rPr lang="en-ID" sz="2400" dirty="0">
                <a:latin typeface="FF Providence Sans" panose="020B0604020202020204" charset="0"/>
              </a:rPr>
              <a:t> di </a:t>
            </a:r>
            <a:r>
              <a:rPr lang="en-ID" sz="2400" dirty="0" err="1">
                <a:latin typeface="FF Providence Sans" panose="020B0604020202020204" charset="0"/>
              </a:rPr>
              <a:t>kota</a:t>
            </a:r>
            <a:r>
              <a:rPr lang="en-ID" sz="2400" dirty="0"/>
              <a:t>.</a:t>
            </a:r>
            <a:endParaRPr lang="en-US" sz="2400" dirty="0">
              <a:solidFill>
                <a:srgbClr val="000000"/>
              </a:solidFill>
              <a:latin typeface="FF Providence Sans" panose="020B0604020202020204" charset="0"/>
              <a:ea typeface="FF Providence Sans"/>
              <a:cs typeface="FF Providence Sans"/>
              <a:sym typeface="FF Providence Sans"/>
            </a:endParaRPr>
          </a:p>
        </p:txBody>
      </p:sp>
      <p:sp>
        <p:nvSpPr>
          <p:cNvPr id="25" name="Rectangle 24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17377977-FF37-2922-C82B-FDF0749FA39F}"/>
              </a:ext>
            </a:extLst>
          </p:cNvPr>
          <p:cNvSpPr/>
          <p:nvPr/>
        </p:nvSpPr>
        <p:spPr>
          <a:xfrm>
            <a:off x="8191756" y="8352155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548542E4-609B-6F9D-35DC-96AF3378FFE7}"/>
              </a:ext>
            </a:extLst>
          </p:cNvPr>
          <p:cNvSpPr/>
          <p:nvPr/>
        </p:nvSpPr>
        <p:spPr>
          <a:xfrm>
            <a:off x="8391056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B7595C96-D8EE-C2C6-E3BB-BCDD8D8A0BB9}"/>
              </a:ext>
            </a:extLst>
          </p:cNvPr>
          <p:cNvSpPr/>
          <p:nvPr/>
        </p:nvSpPr>
        <p:spPr>
          <a:xfrm>
            <a:off x="6058738" y="8341981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9F23F53A-188E-4A7B-E660-F4C902915B9C}"/>
              </a:ext>
            </a:extLst>
          </p:cNvPr>
          <p:cNvSpPr/>
          <p:nvPr/>
        </p:nvSpPr>
        <p:spPr>
          <a:xfrm rot="10800000">
            <a:off x="6247809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67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45F7-4A4C-4917-EE96-71A27D806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8CA874-BDFF-C3F7-29D6-9120AC95CFCA}"/>
              </a:ext>
            </a:extLst>
          </p:cNvPr>
          <p:cNvSpPr/>
          <p:nvPr/>
        </p:nvSpPr>
        <p:spPr>
          <a:xfrm>
            <a:off x="-4038600" y="1006820"/>
            <a:ext cx="31194122" cy="5600818"/>
          </a:xfrm>
          <a:custGeom>
            <a:avLst/>
            <a:gdLst/>
            <a:ahLst/>
            <a:cxnLst/>
            <a:rect l="l" t="t" r="r" b="b"/>
            <a:pathLst>
              <a:path w="31194122" h="5600818">
                <a:moveTo>
                  <a:pt x="0" y="0"/>
                </a:moveTo>
                <a:lnTo>
                  <a:pt x="31194122" y="0"/>
                </a:lnTo>
                <a:lnTo>
                  <a:pt x="31194122" y="5600819"/>
                </a:lnTo>
                <a:lnTo>
                  <a:pt x="0" y="560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D07474C-AC71-E17B-3D3E-54629B2DBAAD}"/>
              </a:ext>
            </a:extLst>
          </p:cNvPr>
          <p:cNvSpPr/>
          <p:nvPr/>
        </p:nvSpPr>
        <p:spPr>
          <a:xfrm>
            <a:off x="-2296169" y="4373650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C8A53E8-89FD-A639-FED8-E7E74E0BCCB5}"/>
              </a:ext>
            </a:extLst>
          </p:cNvPr>
          <p:cNvSpPr/>
          <p:nvPr/>
        </p:nvSpPr>
        <p:spPr>
          <a:xfrm>
            <a:off x="-273352" y="7596140"/>
            <a:ext cx="19316471" cy="2969936"/>
          </a:xfrm>
          <a:custGeom>
            <a:avLst/>
            <a:gdLst/>
            <a:ahLst/>
            <a:cxnLst/>
            <a:rect l="l" t="t" r="r" b="b"/>
            <a:pathLst>
              <a:path w="19316471" h="2969936">
                <a:moveTo>
                  <a:pt x="0" y="0"/>
                </a:moveTo>
                <a:lnTo>
                  <a:pt x="19316472" y="0"/>
                </a:lnTo>
                <a:lnTo>
                  <a:pt x="19316472" y="2969936"/>
                </a:lnTo>
                <a:lnTo>
                  <a:pt x="0" y="2969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273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8A1884E-28B4-FA6B-B9B3-1198F773907C}"/>
              </a:ext>
            </a:extLst>
          </p:cNvPr>
          <p:cNvGrpSpPr/>
          <p:nvPr/>
        </p:nvGrpSpPr>
        <p:grpSpPr>
          <a:xfrm>
            <a:off x="7980977" y="2151060"/>
            <a:ext cx="8561666" cy="5419221"/>
            <a:chOff x="0" y="0"/>
            <a:chExt cx="2134651" cy="13511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9CB27C2-8B21-AA50-CC19-14B23B9B5A2A}"/>
                </a:ext>
              </a:extLst>
            </p:cNvPr>
            <p:cNvSpPr/>
            <p:nvPr/>
          </p:nvSpPr>
          <p:spPr>
            <a:xfrm>
              <a:off x="0" y="0"/>
              <a:ext cx="2134651" cy="1351156"/>
            </a:xfrm>
            <a:custGeom>
              <a:avLst/>
              <a:gdLst/>
              <a:ahLst/>
              <a:cxnLst/>
              <a:rect l="l" t="t" r="r" b="b"/>
              <a:pathLst>
                <a:path w="2134651" h="1351156">
                  <a:moveTo>
                    <a:pt x="46117" y="0"/>
                  </a:moveTo>
                  <a:lnTo>
                    <a:pt x="2088534" y="0"/>
                  </a:lnTo>
                  <a:cubicBezTo>
                    <a:pt x="2114004" y="0"/>
                    <a:pt x="2134651" y="20647"/>
                    <a:pt x="2134651" y="46117"/>
                  </a:cubicBezTo>
                  <a:lnTo>
                    <a:pt x="2134651" y="1305039"/>
                  </a:lnTo>
                  <a:cubicBezTo>
                    <a:pt x="2134651" y="1330509"/>
                    <a:pt x="2114004" y="1351156"/>
                    <a:pt x="2088534" y="1351156"/>
                  </a:cubicBezTo>
                  <a:lnTo>
                    <a:pt x="46117" y="1351156"/>
                  </a:lnTo>
                  <a:cubicBezTo>
                    <a:pt x="20647" y="1351156"/>
                    <a:pt x="0" y="1330509"/>
                    <a:pt x="0" y="1305039"/>
                  </a:cubicBezTo>
                  <a:lnTo>
                    <a:pt x="0" y="46117"/>
                  </a:lnTo>
                  <a:cubicBezTo>
                    <a:pt x="0" y="20647"/>
                    <a:pt x="20647" y="0"/>
                    <a:pt x="461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6BF3EDD-7B07-E209-3E53-CE27AC948375}"/>
                </a:ext>
              </a:extLst>
            </p:cNvPr>
            <p:cNvSpPr txBox="1"/>
            <p:nvPr/>
          </p:nvSpPr>
          <p:spPr>
            <a:xfrm>
              <a:off x="0" y="-38100"/>
              <a:ext cx="2134651" cy="138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DAC56C8-88FE-418D-3B94-ABBE0C08E86B}"/>
              </a:ext>
            </a:extLst>
          </p:cNvPr>
          <p:cNvSpPr/>
          <p:nvPr/>
        </p:nvSpPr>
        <p:spPr>
          <a:xfrm>
            <a:off x="8058605" y="1392444"/>
            <a:ext cx="1709616" cy="1697183"/>
          </a:xfrm>
          <a:custGeom>
            <a:avLst/>
            <a:gdLst/>
            <a:ahLst/>
            <a:cxnLst/>
            <a:rect l="l" t="t" r="r" b="b"/>
            <a:pathLst>
              <a:path w="1709616" h="1697183">
                <a:moveTo>
                  <a:pt x="0" y="0"/>
                </a:moveTo>
                <a:lnTo>
                  <a:pt x="1709616" y="0"/>
                </a:lnTo>
                <a:lnTo>
                  <a:pt x="1709616" y="1697183"/>
                </a:lnTo>
                <a:lnTo>
                  <a:pt x="0" y="169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3214170-7F8B-4C9F-43BC-9277D21B2541}"/>
              </a:ext>
            </a:extLst>
          </p:cNvPr>
          <p:cNvSpPr/>
          <p:nvPr/>
        </p:nvSpPr>
        <p:spPr>
          <a:xfrm>
            <a:off x="247628" y="-1391467"/>
            <a:ext cx="3110231" cy="3104576"/>
          </a:xfrm>
          <a:custGeom>
            <a:avLst/>
            <a:gdLst/>
            <a:ahLst/>
            <a:cxnLst/>
            <a:rect l="l" t="t" r="r" b="b"/>
            <a:pathLst>
              <a:path w="3110231" h="3104576">
                <a:moveTo>
                  <a:pt x="0" y="0"/>
                </a:moveTo>
                <a:lnTo>
                  <a:pt x="3110231" y="0"/>
                </a:lnTo>
                <a:lnTo>
                  <a:pt x="3110231" y="3104576"/>
                </a:lnTo>
                <a:lnTo>
                  <a:pt x="0" y="3104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6291A15-E2BF-06A7-5581-18D2E01F5B11}"/>
              </a:ext>
            </a:extLst>
          </p:cNvPr>
          <p:cNvSpPr/>
          <p:nvPr/>
        </p:nvSpPr>
        <p:spPr>
          <a:xfrm>
            <a:off x="10822097" y="6671224"/>
            <a:ext cx="8461628" cy="3430806"/>
          </a:xfrm>
          <a:custGeom>
            <a:avLst/>
            <a:gdLst/>
            <a:ahLst/>
            <a:cxnLst/>
            <a:rect l="l" t="t" r="r" b="b"/>
            <a:pathLst>
              <a:path w="8461628" h="3430806">
                <a:moveTo>
                  <a:pt x="0" y="0"/>
                </a:moveTo>
                <a:lnTo>
                  <a:pt x="8461628" y="0"/>
                </a:lnTo>
                <a:lnTo>
                  <a:pt x="8461628" y="3430805"/>
                </a:lnTo>
                <a:lnTo>
                  <a:pt x="0" y="3430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35BF382-0416-2DDD-8EA1-E0ABAE5136AF}"/>
              </a:ext>
            </a:extLst>
          </p:cNvPr>
          <p:cNvSpPr/>
          <p:nvPr/>
        </p:nvSpPr>
        <p:spPr>
          <a:xfrm>
            <a:off x="-273352" y="8080696"/>
            <a:ext cx="3602080" cy="2803073"/>
          </a:xfrm>
          <a:custGeom>
            <a:avLst/>
            <a:gdLst/>
            <a:ahLst/>
            <a:cxnLst/>
            <a:rect l="l" t="t" r="r" b="b"/>
            <a:pathLst>
              <a:path w="3602080" h="2803073">
                <a:moveTo>
                  <a:pt x="0" y="0"/>
                </a:moveTo>
                <a:lnTo>
                  <a:pt x="3602080" y="0"/>
                </a:lnTo>
                <a:lnTo>
                  <a:pt x="3602080" y="2803073"/>
                </a:lnTo>
                <a:lnTo>
                  <a:pt x="0" y="2803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DA7DE26-DA86-657E-714D-57CFC5414442}"/>
              </a:ext>
            </a:extLst>
          </p:cNvPr>
          <p:cNvSpPr/>
          <p:nvPr/>
        </p:nvSpPr>
        <p:spPr>
          <a:xfrm flipH="1">
            <a:off x="1474869" y="9482233"/>
            <a:ext cx="3572224" cy="1649718"/>
          </a:xfrm>
          <a:custGeom>
            <a:avLst/>
            <a:gdLst/>
            <a:ahLst/>
            <a:cxnLst/>
            <a:rect l="l" t="t" r="r" b="b"/>
            <a:pathLst>
              <a:path w="3572224" h="1649718">
                <a:moveTo>
                  <a:pt x="3572224" y="0"/>
                </a:moveTo>
                <a:lnTo>
                  <a:pt x="0" y="0"/>
                </a:lnTo>
                <a:lnTo>
                  <a:pt x="0" y="1649718"/>
                </a:lnTo>
                <a:lnTo>
                  <a:pt x="3572224" y="1649718"/>
                </a:lnTo>
                <a:lnTo>
                  <a:pt x="357222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7A7B820-45C3-C420-6B84-A94FB78FC4C1}"/>
              </a:ext>
            </a:extLst>
          </p:cNvPr>
          <p:cNvSpPr/>
          <p:nvPr/>
        </p:nvSpPr>
        <p:spPr>
          <a:xfrm flipH="1">
            <a:off x="-3666749" y="1713109"/>
            <a:ext cx="8256388" cy="3812950"/>
          </a:xfrm>
          <a:custGeom>
            <a:avLst/>
            <a:gdLst/>
            <a:ahLst/>
            <a:cxnLst/>
            <a:rect l="l" t="t" r="r" b="b"/>
            <a:pathLst>
              <a:path w="8256388" h="3812950">
                <a:moveTo>
                  <a:pt x="8256387" y="0"/>
                </a:moveTo>
                <a:lnTo>
                  <a:pt x="0" y="0"/>
                </a:lnTo>
                <a:lnTo>
                  <a:pt x="0" y="3812950"/>
                </a:lnTo>
                <a:lnTo>
                  <a:pt x="8256387" y="3812950"/>
                </a:lnTo>
                <a:lnTo>
                  <a:pt x="825638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7538586-C906-7CA1-52FA-EA2C026120AC}"/>
              </a:ext>
            </a:extLst>
          </p:cNvPr>
          <p:cNvSpPr/>
          <p:nvPr/>
        </p:nvSpPr>
        <p:spPr>
          <a:xfrm>
            <a:off x="16807106" y="3410209"/>
            <a:ext cx="2199704" cy="3466582"/>
          </a:xfrm>
          <a:custGeom>
            <a:avLst/>
            <a:gdLst/>
            <a:ahLst/>
            <a:cxnLst/>
            <a:rect l="l" t="t" r="r" b="b"/>
            <a:pathLst>
              <a:path w="2199704" h="3466582">
                <a:moveTo>
                  <a:pt x="0" y="0"/>
                </a:moveTo>
                <a:lnTo>
                  <a:pt x="2199704" y="0"/>
                </a:lnTo>
                <a:lnTo>
                  <a:pt x="2199704" y="3466582"/>
                </a:lnTo>
                <a:lnTo>
                  <a:pt x="0" y="34665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0774891-1449-A9CA-8AE6-B041795FB370}"/>
              </a:ext>
            </a:extLst>
          </p:cNvPr>
          <p:cNvSpPr/>
          <p:nvPr/>
        </p:nvSpPr>
        <p:spPr>
          <a:xfrm>
            <a:off x="-1558098" y="4303552"/>
            <a:ext cx="9638158" cy="4083074"/>
          </a:xfrm>
          <a:custGeom>
            <a:avLst/>
            <a:gdLst/>
            <a:ahLst/>
            <a:cxnLst/>
            <a:rect l="l" t="t" r="r" b="b"/>
            <a:pathLst>
              <a:path w="9638158" h="4083074">
                <a:moveTo>
                  <a:pt x="0" y="0"/>
                </a:moveTo>
                <a:lnTo>
                  <a:pt x="9638158" y="0"/>
                </a:lnTo>
                <a:lnTo>
                  <a:pt x="9638158" y="4083074"/>
                </a:lnTo>
                <a:lnTo>
                  <a:pt x="0" y="4083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913EF66-4785-BA78-0439-9D38422ECC7B}"/>
              </a:ext>
            </a:extLst>
          </p:cNvPr>
          <p:cNvSpPr/>
          <p:nvPr/>
        </p:nvSpPr>
        <p:spPr>
          <a:xfrm flipH="1">
            <a:off x="13836722" y="630998"/>
            <a:ext cx="3657600" cy="1522892"/>
          </a:xfrm>
          <a:custGeom>
            <a:avLst/>
            <a:gdLst/>
            <a:ahLst/>
            <a:cxnLst/>
            <a:rect l="l" t="t" r="r" b="b"/>
            <a:pathLst>
              <a:path w="3657600" h="1522892">
                <a:moveTo>
                  <a:pt x="3657600" y="0"/>
                </a:moveTo>
                <a:lnTo>
                  <a:pt x="0" y="0"/>
                </a:lnTo>
                <a:lnTo>
                  <a:pt x="0" y="1522892"/>
                </a:lnTo>
                <a:lnTo>
                  <a:pt x="3657600" y="1522892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FE333D3-2C7F-3E67-6E16-086FAC7874D4}"/>
              </a:ext>
            </a:extLst>
          </p:cNvPr>
          <p:cNvSpPr/>
          <p:nvPr/>
        </p:nvSpPr>
        <p:spPr>
          <a:xfrm flipH="1">
            <a:off x="4840063" y="1028700"/>
            <a:ext cx="2911774" cy="847062"/>
          </a:xfrm>
          <a:custGeom>
            <a:avLst/>
            <a:gdLst/>
            <a:ahLst/>
            <a:cxnLst/>
            <a:rect l="l" t="t" r="r" b="b"/>
            <a:pathLst>
              <a:path w="2911774" h="847062">
                <a:moveTo>
                  <a:pt x="2911775" y="0"/>
                </a:moveTo>
                <a:lnTo>
                  <a:pt x="0" y="0"/>
                </a:lnTo>
                <a:lnTo>
                  <a:pt x="0" y="847062"/>
                </a:lnTo>
                <a:lnTo>
                  <a:pt x="2911775" y="847062"/>
                </a:lnTo>
                <a:lnTo>
                  <a:pt x="291177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06AE958-F5F3-6482-4551-E28C6AA802BF}"/>
              </a:ext>
            </a:extLst>
          </p:cNvPr>
          <p:cNvSpPr/>
          <p:nvPr/>
        </p:nvSpPr>
        <p:spPr>
          <a:xfrm flipH="1">
            <a:off x="10490760" y="397115"/>
            <a:ext cx="2171074" cy="631585"/>
          </a:xfrm>
          <a:custGeom>
            <a:avLst/>
            <a:gdLst/>
            <a:ahLst/>
            <a:cxnLst/>
            <a:rect l="l" t="t" r="r" b="b"/>
            <a:pathLst>
              <a:path w="2171074" h="631585">
                <a:moveTo>
                  <a:pt x="2171074" y="0"/>
                </a:moveTo>
                <a:lnTo>
                  <a:pt x="0" y="0"/>
                </a:lnTo>
                <a:lnTo>
                  <a:pt x="0" y="631585"/>
                </a:lnTo>
                <a:lnTo>
                  <a:pt x="2171074" y="631585"/>
                </a:lnTo>
                <a:lnTo>
                  <a:pt x="2171074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25D093-8647-6FBC-12BB-94AEDBBF2D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4883" y="1961186"/>
            <a:ext cx="3670571" cy="2593870"/>
          </a:xfrm>
          <a:prstGeom prst="rect">
            <a:avLst/>
          </a:prstGeom>
        </p:spPr>
      </p:pic>
      <p:sp>
        <p:nvSpPr>
          <p:cNvPr id="23" name="TextBox 31">
            <a:extLst>
              <a:ext uri="{FF2B5EF4-FFF2-40B4-BE49-F238E27FC236}">
                <a16:creationId xmlns:a16="http://schemas.microsoft.com/office/drawing/2014/main" id="{4DC3854B-4038-52DE-EA1F-B2B46D6B65BC}"/>
              </a:ext>
            </a:extLst>
          </p:cNvPr>
          <p:cNvSpPr txBox="1"/>
          <p:nvPr/>
        </p:nvSpPr>
        <p:spPr>
          <a:xfrm>
            <a:off x="10188711" y="4677351"/>
            <a:ext cx="3711111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DELMAN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DAF5F88A-06EC-6455-21E7-B40A9C3BF5BB}"/>
              </a:ext>
            </a:extLst>
          </p:cNvPr>
          <p:cNvSpPr txBox="1"/>
          <p:nvPr/>
        </p:nvSpPr>
        <p:spPr>
          <a:xfrm>
            <a:off x="8569114" y="5001462"/>
            <a:ext cx="7164056" cy="1676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ID" sz="2400" dirty="0">
                <a:latin typeface="FF Providence Sans" panose="020B0604020202020204" charset="0"/>
              </a:rPr>
              <a:t>Teman-</a:t>
            </a:r>
            <a:r>
              <a:rPr lang="en-ID" sz="2400" dirty="0" err="1">
                <a:latin typeface="FF Providence Sans" panose="020B0604020202020204" charset="0"/>
              </a:rPr>
              <a:t>teman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ada</a:t>
            </a:r>
            <a:r>
              <a:rPr lang="en-ID" sz="2400" dirty="0">
                <a:latin typeface="FF Providence Sans" panose="020B0604020202020204" charset="0"/>
              </a:rPr>
              <a:t> yang </a:t>
            </a:r>
            <a:r>
              <a:rPr lang="en-ID" sz="2400" dirty="0" err="1">
                <a:latin typeface="FF Providence Sans" panose="020B0604020202020204" charset="0"/>
              </a:rPr>
              <a:t>pernah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lihat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kuda</a:t>
            </a:r>
            <a:r>
              <a:rPr lang="en-ID" sz="2400" dirty="0">
                <a:latin typeface="FF Providence Sans" panose="020B0604020202020204" charset="0"/>
              </a:rPr>
              <a:t>? Nah, </a:t>
            </a:r>
            <a:r>
              <a:rPr lang="en-ID" sz="2400" dirty="0" err="1">
                <a:latin typeface="FF Providence Sans" panose="020B0604020202020204" charset="0"/>
              </a:rPr>
              <a:t>kalau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kudanya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menarik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kereta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itu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namanya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delman</a:t>
            </a:r>
            <a:r>
              <a:rPr lang="en-ID" sz="2400" b="1" dirty="0">
                <a:latin typeface="FF Providence Sans" panose="020B0604020202020204" charset="0"/>
              </a:rPr>
              <a:t>. </a:t>
            </a:r>
            <a:r>
              <a:rPr lang="nn-NO" sz="2400" dirty="0">
                <a:latin typeface="FF Providence Sans" panose="020B0604020202020204" charset="0"/>
              </a:rPr>
              <a:t>Orang yang mengendarai delman disebut </a:t>
            </a:r>
            <a:r>
              <a:rPr lang="nn-NO" sz="2400" b="1" dirty="0">
                <a:latin typeface="FF Providence Sans" panose="020B0604020202020204" charset="0"/>
              </a:rPr>
              <a:t>kusir</a:t>
            </a:r>
            <a:r>
              <a:rPr lang="nn-NO" sz="2400" dirty="0">
                <a:latin typeface="FF Providence Sans" panose="020B0604020202020204" charset="0"/>
              </a:rPr>
              <a:t>. Kusir duduk di depan dan memegang tali kekang untuk mengarahkan kudanya.</a:t>
            </a:r>
            <a:endParaRPr lang="en-US" sz="2400" dirty="0">
              <a:solidFill>
                <a:srgbClr val="000000"/>
              </a:solidFill>
              <a:latin typeface="FF Providence Sans" panose="020B0604020202020204" charset="0"/>
              <a:ea typeface="FF Providence Sans"/>
              <a:cs typeface="FF Providence Sans"/>
              <a:sym typeface="FF Providence Sans"/>
            </a:endParaRPr>
          </a:p>
        </p:txBody>
      </p:sp>
      <p:sp>
        <p:nvSpPr>
          <p:cNvPr id="25" name="Rectangle 24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ABE9749C-CAEC-4E57-835A-E5B5896A532E}"/>
              </a:ext>
            </a:extLst>
          </p:cNvPr>
          <p:cNvSpPr/>
          <p:nvPr/>
        </p:nvSpPr>
        <p:spPr>
          <a:xfrm>
            <a:off x="8191756" y="8352155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49BC7F84-4AA2-5596-21BB-3834317B11FB}"/>
              </a:ext>
            </a:extLst>
          </p:cNvPr>
          <p:cNvSpPr/>
          <p:nvPr/>
        </p:nvSpPr>
        <p:spPr>
          <a:xfrm>
            <a:off x="8391056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E318A780-2FC2-9A20-A7FB-C8C3C183E2C0}"/>
              </a:ext>
            </a:extLst>
          </p:cNvPr>
          <p:cNvSpPr/>
          <p:nvPr/>
        </p:nvSpPr>
        <p:spPr>
          <a:xfrm>
            <a:off x="6058738" y="8341981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ACF0ED22-CB24-6606-8AF9-163AAE73B52E}"/>
              </a:ext>
            </a:extLst>
          </p:cNvPr>
          <p:cNvSpPr/>
          <p:nvPr/>
        </p:nvSpPr>
        <p:spPr>
          <a:xfrm rot="10800000">
            <a:off x="6247809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60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ECBE-8BE3-11FC-C45B-16C9C20D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583A1C-AA43-75C0-7D0D-087D55D632D4}"/>
              </a:ext>
            </a:extLst>
          </p:cNvPr>
          <p:cNvSpPr/>
          <p:nvPr/>
        </p:nvSpPr>
        <p:spPr>
          <a:xfrm>
            <a:off x="-4038600" y="1006820"/>
            <a:ext cx="31194122" cy="5600818"/>
          </a:xfrm>
          <a:custGeom>
            <a:avLst/>
            <a:gdLst/>
            <a:ahLst/>
            <a:cxnLst/>
            <a:rect l="l" t="t" r="r" b="b"/>
            <a:pathLst>
              <a:path w="31194122" h="5600818">
                <a:moveTo>
                  <a:pt x="0" y="0"/>
                </a:moveTo>
                <a:lnTo>
                  <a:pt x="31194122" y="0"/>
                </a:lnTo>
                <a:lnTo>
                  <a:pt x="31194122" y="5600819"/>
                </a:lnTo>
                <a:lnTo>
                  <a:pt x="0" y="560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D53D002-025E-1358-54E9-F10A02C75E47}"/>
              </a:ext>
            </a:extLst>
          </p:cNvPr>
          <p:cNvSpPr/>
          <p:nvPr/>
        </p:nvSpPr>
        <p:spPr>
          <a:xfrm>
            <a:off x="-2296169" y="4373650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6D748F6-C832-CF82-C08B-70DC7D0037F9}"/>
              </a:ext>
            </a:extLst>
          </p:cNvPr>
          <p:cNvSpPr/>
          <p:nvPr/>
        </p:nvSpPr>
        <p:spPr>
          <a:xfrm>
            <a:off x="-273352" y="7596140"/>
            <a:ext cx="19316471" cy="2969936"/>
          </a:xfrm>
          <a:custGeom>
            <a:avLst/>
            <a:gdLst/>
            <a:ahLst/>
            <a:cxnLst/>
            <a:rect l="l" t="t" r="r" b="b"/>
            <a:pathLst>
              <a:path w="19316471" h="2969936">
                <a:moveTo>
                  <a:pt x="0" y="0"/>
                </a:moveTo>
                <a:lnTo>
                  <a:pt x="19316472" y="0"/>
                </a:lnTo>
                <a:lnTo>
                  <a:pt x="19316472" y="2969936"/>
                </a:lnTo>
                <a:lnTo>
                  <a:pt x="0" y="2969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273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300B55D-E637-BE37-EFE9-B4F737FC8964}"/>
              </a:ext>
            </a:extLst>
          </p:cNvPr>
          <p:cNvGrpSpPr/>
          <p:nvPr/>
        </p:nvGrpSpPr>
        <p:grpSpPr>
          <a:xfrm>
            <a:off x="7980977" y="2151060"/>
            <a:ext cx="8561666" cy="5419221"/>
            <a:chOff x="0" y="0"/>
            <a:chExt cx="2134651" cy="13511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6711AC0-C41F-C8E9-D06B-C61280F416CD}"/>
                </a:ext>
              </a:extLst>
            </p:cNvPr>
            <p:cNvSpPr/>
            <p:nvPr/>
          </p:nvSpPr>
          <p:spPr>
            <a:xfrm>
              <a:off x="0" y="0"/>
              <a:ext cx="2134651" cy="1351156"/>
            </a:xfrm>
            <a:custGeom>
              <a:avLst/>
              <a:gdLst/>
              <a:ahLst/>
              <a:cxnLst/>
              <a:rect l="l" t="t" r="r" b="b"/>
              <a:pathLst>
                <a:path w="2134651" h="1351156">
                  <a:moveTo>
                    <a:pt x="46117" y="0"/>
                  </a:moveTo>
                  <a:lnTo>
                    <a:pt x="2088534" y="0"/>
                  </a:lnTo>
                  <a:cubicBezTo>
                    <a:pt x="2114004" y="0"/>
                    <a:pt x="2134651" y="20647"/>
                    <a:pt x="2134651" y="46117"/>
                  </a:cubicBezTo>
                  <a:lnTo>
                    <a:pt x="2134651" y="1305039"/>
                  </a:lnTo>
                  <a:cubicBezTo>
                    <a:pt x="2134651" y="1330509"/>
                    <a:pt x="2114004" y="1351156"/>
                    <a:pt x="2088534" y="1351156"/>
                  </a:cubicBezTo>
                  <a:lnTo>
                    <a:pt x="46117" y="1351156"/>
                  </a:lnTo>
                  <a:cubicBezTo>
                    <a:pt x="20647" y="1351156"/>
                    <a:pt x="0" y="1330509"/>
                    <a:pt x="0" y="1305039"/>
                  </a:cubicBezTo>
                  <a:lnTo>
                    <a:pt x="0" y="46117"/>
                  </a:lnTo>
                  <a:cubicBezTo>
                    <a:pt x="0" y="20647"/>
                    <a:pt x="20647" y="0"/>
                    <a:pt x="461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465633-6D58-0BFC-CB55-B4280C302BE1}"/>
                </a:ext>
              </a:extLst>
            </p:cNvPr>
            <p:cNvSpPr txBox="1"/>
            <p:nvPr/>
          </p:nvSpPr>
          <p:spPr>
            <a:xfrm>
              <a:off x="0" y="-38100"/>
              <a:ext cx="2134651" cy="138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17B14359-1F71-2C16-A52F-E8D5B86FC146}"/>
              </a:ext>
            </a:extLst>
          </p:cNvPr>
          <p:cNvSpPr/>
          <p:nvPr/>
        </p:nvSpPr>
        <p:spPr>
          <a:xfrm>
            <a:off x="8058605" y="1392444"/>
            <a:ext cx="1709616" cy="1697183"/>
          </a:xfrm>
          <a:custGeom>
            <a:avLst/>
            <a:gdLst/>
            <a:ahLst/>
            <a:cxnLst/>
            <a:rect l="l" t="t" r="r" b="b"/>
            <a:pathLst>
              <a:path w="1709616" h="1697183">
                <a:moveTo>
                  <a:pt x="0" y="0"/>
                </a:moveTo>
                <a:lnTo>
                  <a:pt x="1709616" y="0"/>
                </a:lnTo>
                <a:lnTo>
                  <a:pt x="1709616" y="1697183"/>
                </a:lnTo>
                <a:lnTo>
                  <a:pt x="0" y="169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3C18D92-D655-B02C-2F16-5BEE798B823D}"/>
              </a:ext>
            </a:extLst>
          </p:cNvPr>
          <p:cNvSpPr/>
          <p:nvPr/>
        </p:nvSpPr>
        <p:spPr>
          <a:xfrm>
            <a:off x="247628" y="-1391467"/>
            <a:ext cx="3110231" cy="3104576"/>
          </a:xfrm>
          <a:custGeom>
            <a:avLst/>
            <a:gdLst/>
            <a:ahLst/>
            <a:cxnLst/>
            <a:rect l="l" t="t" r="r" b="b"/>
            <a:pathLst>
              <a:path w="3110231" h="3104576">
                <a:moveTo>
                  <a:pt x="0" y="0"/>
                </a:moveTo>
                <a:lnTo>
                  <a:pt x="3110231" y="0"/>
                </a:lnTo>
                <a:lnTo>
                  <a:pt x="3110231" y="3104576"/>
                </a:lnTo>
                <a:lnTo>
                  <a:pt x="0" y="3104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DD9980C-06B4-2E33-14E3-F2789132AA09}"/>
              </a:ext>
            </a:extLst>
          </p:cNvPr>
          <p:cNvSpPr/>
          <p:nvPr/>
        </p:nvSpPr>
        <p:spPr>
          <a:xfrm>
            <a:off x="10932320" y="6902650"/>
            <a:ext cx="8461628" cy="3430806"/>
          </a:xfrm>
          <a:custGeom>
            <a:avLst/>
            <a:gdLst/>
            <a:ahLst/>
            <a:cxnLst/>
            <a:rect l="l" t="t" r="r" b="b"/>
            <a:pathLst>
              <a:path w="8461628" h="3430806">
                <a:moveTo>
                  <a:pt x="0" y="0"/>
                </a:moveTo>
                <a:lnTo>
                  <a:pt x="8461628" y="0"/>
                </a:lnTo>
                <a:lnTo>
                  <a:pt x="8461628" y="3430805"/>
                </a:lnTo>
                <a:lnTo>
                  <a:pt x="0" y="3430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8470637-A5CF-A0D0-8C8F-7A45A4E07DD2}"/>
              </a:ext>
            </a:extLst>
          </p:cNvPr>
          <p:cNvSpPr/>
          <p:nvPr/>
        </p:nvSpPr>
        <p:spPr>
          <a:xfrm>
            <a:off x="-273352" y="8080696"/>
            <a:ext cx="3602080" cy="2803073"/>
          </a:xfrm>
          <a:custGeom>
            <a:avLst/>
            <a:gdLst/>
            <a:ahLst/>
            <a:cxnLst/>
            <a:rect l="l" t="t" r="r" b="b"/>
            <a:pathLst>
              <a:path w="3602080" h="2803073">
                <a:moveTo>
                  <a:pt x="0" y="0"/>
                </a:moveTo>
                <a:lnTo>
                  <a:pt x="3602080" y="0"/>
                </a:lnTo>
                <a:lnTo>
                  <a:pt x="3602080" y="2803073"/>
                </a:lnTo>
                <a:lnTo>
                  <a:pt x="0" y="2803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0C8CFBE-7836-86BF-C850-F26C73D37E4C}"/>
              </a:ext>
            </a:extLst>
          </p:cNvPr>
          <p:cNvSpPr/>
          <p:nvPr/>
        </p:nvSpPr>
        <p:spPr>
          <a:xfrm flipH="1">
            <a:off x="1474869" y="9482233"/>
            <a:ext cx="3572224" cy="1649718"/>
          </a:xfrm>
          <a:custGeom>
            <a:avLst/>
            <a:gdLst/>
            <a:ahLst/>
            <a:cxnLst/>
            <a:rect l="l" t="t" r="r" b="b"/>
            <a:pathLst>
              <a:path w="3572224" h="1649718">
                <a:moveTo>
                  <a:pt x="3572224" y="0"/>
                </a:moveTo>
                <a:lnTo>
                  <a:pt x="0" y="0"/>
                </a:lnTo>
                <a:lnTo>
                  <a:pt x="0" y="1649718"/>
                </a:lnTo>
                <a:lnTo>
                  <a:pt x="3572224" y="1649718"/>
                </a:lnTo>
                <a:lnTo>
                  <a:pt x="357222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845507D-343A-44FE-91E7-A9291B6DCE3B}"/>
              </a:ext>
            </a:extLst>
          </p:cNvPr>
          <p:cNvSpPr/>
          <p:nvPr/>
        </p:nvSpPr>
        <p:spPr>
          <a:xfrm flipH="1">
            <a:off x="-3666749" y="1713109"/>
            <a:ext cx="8256388" cy="3812950"/>
          </a:xfrm>
          <a:custGeom>
            <a:avLst/>
            <a:gdLst/>
            <a:ahLst/>
            <a:cxnLst/>
            <a:rect l="l" t="t" r="r" b="b"/>
            <a:pathLst>
              <a:path w="8256388" h="3812950">
                <a:moveTo>
                  <a:pt x="8256387" y="0"/>
                </a:moveTo>
                <a:lnTo>
                  <a:pt x="0" y="0"/>
                </a:lnTo>
                <a:lnTo>
                  <a:pt x="0" y="3812950"/>
                </a:lnTo>
                <a:lnTo>
                  <a:pt x="8256387" y="3812950"/>
                </a:lnTo>
                <a:lnTo>
                  <a:pt x="825638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8945DF6-4BB7-0B1D-794F-7C2768FD4FF8}"/>
              </a:ext>
            </a:extLst>
          </p:cNvPr>
          <p:cNvSpPr/>
          <p:nvPr/>
        </p:nvSpPr>
        <p:spPr>
          <a:xfrm>
            <a:off x="16807106" y="3410209"/>
            <a:ext cx="2199704" cy="3466582"/>
          </a:xfrm>
          <a:custGeom>
            <a:avLst/>
            <a:gdLst/>
            <a:ahLst/>
            <a:cxnLst/>
            <a:rect l="l" t="t" r="r" b="b"/>
            <a:pathLst>
              <a:path w="2199704" h="3466582">
                <a:moveTo>
                  <a:pt x="0" y="0"/>
                </a:moveTo>
                <a:lnTo>
                  <a:pt x="2199704" y="0"/>
                </a:lnTo>
                <a:lnTo>
                  <a:pt x="2199704" y="3466582"/>
                </a:lnTo>
                <a:lnTo>
                  <a:pt x="0" y="34665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2179116-F6E5-F01B-0D3F-98AEADD89B8D}"/>
              </a:ext>
            </a:extLst>
          </p:cNvPr>
          <p:cNvSpPr/>
          <p:nvPr/>
        </p:nvSpPr>
        <p:spPr>
          <a:xfrm>
            <a:off x="-1558098" y="4303552"/>
            <a:ext cx="9638158" cy="4083074"/>
          </a:xfrm>
          <a:custGeom>
            <a:avLst/>
            <a:gdLst/>
            <a:ahLst/>
            <a:cxnLst/>
            <a:rect l="l" t="t" r="r" b="b"/>
            <a:pathLst>
              <a:path w="9638158" h="4083074">
                <a:moveTo>
                  <a:pt x="0" y="0"/>
                </a:moveTo>
                <a:lnTo>
                  <a:pt x="9638158" y="0"/>
                </a:lnTo>
                <a:lnTo>
                  <a:pt x="9638158" y="4083074"/>
                </a:lnTo>
                <a:lnTo>
                  <a:pt x="0" y="4083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BDE1295-4F88-620B-682A-9E805AF07A53}"/>
              </a:ext>
            </a:extLst>
          </p:cNvPr>
          <p:cNvSpPr/>
          <p:nvPr/>
        </p:nvSpPr>
        <p:spPr>
          <a:xfrm flipH="1">
            <a:off x="13836722" y="630998"/>
            <a:ext cx="3657600" cy="1522892"/>
          </a:xfrm>
          <a:custGeom>
            <a:avLst/>
            <a:gdLst/>
            <a:ahLst/>
            <a:cxnLst/>
            <a:rect l="l" t="t" r="r" b="b"/>
            <a:pathLst>
              <a:path w="3657600" h="1522892">
                <a:moveTo>
                  <a:pt x="3657600" y="0"/>
                </a:moveTo>
                <a:lnTo>
                  <a:pt x="0" y="0"/>
                </a:lnTo>
                <a:lnTo>
                  <a:pt x="0" y="1522892"/>
                </a:lnTo>
                <a:lnTo>
                  <a:pt x="3657600" y="1522892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5DDFAA5-37AA-081A-A279-DE89D71E17F4}"/>
              </a:ext>
            </a:extLst>
          </p:cNvPr>
          <p:cNvSpPr/>
          <p:nvPr/>
        </p:nvSpPr>
        <p:spPr>
          <a:xfrm flipH="1">
            <a:off x="4840063" y="1028700"/>
            <a:ext cx="2911774" cy="847062"/>
          </a:xfrm>
          <a:custGeom>
            <a:avLst/>
            <a:gdLst/>
            <a:ahLst/>
            <a:cxnLst/>
            <a:rect l="l" t="t" r="r" b="b"/>
            <a:pathLst>
              <a:path w="2911774" h="847062">
                <a:moveTo>
                  <a:pt x="2911775" y="0"/>
                </a:moveTo>
                <a:lnTo>
                  <a:pt x="0" y="0"/>
                </a:lnTo>
                <a:lnTo>
                  <a:pt x="0" y="847062"/>
                </a:lnTo>
                <a:lnTo>
                  <a:pt x="2911775" y="847062"/>
                </a:lnTo>
                <a:lnTo>
                  <a:pt x="291177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158F8B6-DDEE-A80B-2CD6-8E3ACFE07FCF}"/>
              </a:ext>
            </a:extLst>
          </p:cNvPr>
          <p:cNvSpPr/>
          <p:nvPr/>
        </p:nvSpPr>
        <p:spPr>
          <a:xfrm flipH="1">
            <a:off x="10490760" y="397115"/>
            <a:ext cx="2171074" cy="631585"/>
          </a:xfrm>
          <a:custGeom>
            <a:avLst/>
            <a:gdLst/>
            <a:ahLst/>
            <a:cxnLst/>
            <a:rect l="l" t="t" r="r" b="b"/>
            <a:pathLst>
              <a:path w="2171074" h="631585">
                <a:moveTo>
                  <a:pt x="2171074" y="0"/>
                </a:moveTo>
                <a:lnTo>
                  <a:pt x="0" y="0"/>
                </a:lnTo>
                <a:lnTo>
                  <a:pt x="0" y="631585"/>
                </a:lnTo>
                <a:lnTo>
                  <a:pt x="2171074" y="631585"/>
                </a:lnTo>
                <a:lnTo>
                  <a:pt x="2171074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408516-77BB-6050-513B-61283089DAF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4883" y="1961186"/>
            <a:ext cx="3670571" cy="2593870"/>
          </a:xfrm>
          <a:prstGeom prst="rect">
            <a:avLst/>
          </a:prstGeom>
        </p:spPr>
      </p:pic>
      <p:sp>
        <p:nvSpPr>
          <p:cNvPr id="23" name="TextBox 31">
            <a:extLst>
              <a:ext uri="{FF2B5EF4-FFF2-40B4-BE49-F238E27FC236}">
                <a16:creationId xmlns:a16="http://schemas.microsoft.com/office/drawing/2014/main" id="{79809668-EC7E-5455-E30A-0BE127AC2443}"/>
              </a:ext>
            </a:extLst>
          </p:cNvPr>
          <p:cNvSpPr txBox="1"/>
          <p:nvPr/>
        </p:nvSpPr>
        <p:spPr>
          <a:xfrm>
            <a:off x="10188711" y="4677351"/>
            <a:ext cx="3711111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CIRI-CIRI DELMAN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5D6AAF96-E40B-9D71-04A0-23AEA05A45BB}"/>
              </a:ext>
            </a:extLst>
          </p:cNvPr>
          <p:cNvSpPr txBox="1"/>
          <p:nvPr/>
        </p:nvSpPr>
        <p:spPr>
          <a:xfrm>
            <a:off x="8569114" y="5001462"/>
            <a:ext cx="7164056" cy="2009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ID" sz="2400" dirty="0" err="1">
                <a:latin typeface="FF Providence Sans" panose="020B0604020202020204" charset="0"/>
              </a:rPr>
              <a:t>Ditarik</a:t>
            </a:r>
            <a:r>
              <a:rPr lang="en-ID" sz="2400" dirty="0">
                <a:latin typeface="FF Providence Sans" panose="020B0604020202020204" charset="0"/>
              </a:rPr>
              <a:t> oleh </a:t>
            </a:r>
            <a:r>
              <a:rPr lang="en-ID" sz="2400" dirty="0" err="1">
                <a:latin typeface="FF Providence Sans" panose="020B0604020202020204" charset="0"/>
              </a:rPr>
              <a:t>seekor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kuda</a:t>
            </a:r>
            <a:r>
              <a:rPr lang="en-ID" sz="2400" dirty="0">
                <a:latin typeface="FF Providence Sans" panose="020B0604020202020204" charset="0"/>
              </a:rPr>
              <a:t>. </a:t>
            </a:r>
            <a:r>
              <a:rPr lang="en-ID" sz="2400" dirty="0" err="1">
                <a:latin typeface="FF Providence Sans" panose="020B0604020202020204" charset="0"/>
              </a:rPr>
              <a:t>Bentuknya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seperti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kereta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kecil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bisa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dinaiki</a:t>
            </a:r>
            <a:r>
              <a:rPr lang="en-ID" sz="2400" dirty="0">
                <a:latin typeface="FF Providence Sans" panose="020B0604020202020204" charset="0"/>
              </a:rPr>
              <a:t> 2–4 orang.</a:t>
            </a:r>
          </a:p>
          <a:p>
            <a:pPr algn="ctr">
              <a:lnSpc>
                <a:spcPts val="2600"/>
              </a:lnSpc>
            </a:pPr>
            <a:r>
              <a:rPr lang="en-ID" sz="2400" dirty="0">
                <a:latin typeface="FF Providence Sans" panose="020B0604020202020204" charset="0"/>
              </a:rPr>
              <a:t>Ada </a:t>
            </a:r>
            <a:r>
              <a:rPr lang="en-ID" sz="2400" dirty="0" err="1">
                <a:latin typeface="FF Providence Sans" panose="020B0604020202020204" charset="0"/>
              </a:rPr>
              <a:t>roda</a:t>
            </a:r>
            <a:r>
              <a:rPr lang="en-ID" sz="2400" dirty="0">
                <a:latin typeface="FF Providence Sans" panose="020B0604020202020204" charset="0"/>
              </a:rPr>
              <a:t> dua, atap </a:t>
            </a:r>
            <a:r>
              <a:rPr lang="en-ID" sz="2400" dirty="0" err="1">
                <a:latin typeface="FF Providence Sans" panose="020B0604020202020204" charset="0"/>
              </a:rPr>
              <a:t>penutup</a:t>
            </a:r>
            <a:r>
              <a:rPr lang="en-ID" sz="2400" dirty="0">
                <a:latin typeface="FF Providence Sans" panose="020B0604020202020204" charset="0"/>
              </a:rPr>
              <a:t>, dan </a:t>
            </a:r>
            <a:r>
              <a:rPr lang="en-ID" sz="2400" dirty="0" err="1">
                <a:latin typeface="FF Providence Sans" panose="020B0604020202020204" charset="0"/>
              </a:rPr>
              <a:t>tempat</a:t>
            </a:r>
            <a:r>
              <a:rPr lang="en-ID" sz="2400" dirty="0">
                <a:latin typeface="FF Providence Sans" panose="020B0604020202020204" charset="0"/>
              </a:rPr>
              <a:t> duduk </a:t>
            </a:r>
            <a:r>
              <a:rPr lang="en-ID" sz="2400" dirty="0" err="1">
                <a:latin typeface="FF Providence Sans" panose="020B0604020202020204" charset="0"/>
              </a:rPr>
              <a:t>nyaman</a:t>
            </a:r>
            <a:r>
              <a:rPr lang="en-ID" sz="2400" dirty="0">
                <a:latin typeface="FF Providence Sans" panose="020B0604020202020204" charset="0"/>
              </a:rPr>
              <a:t>. </a:t>
            </a:r>
            <a:r>
              <a:rPr lang="en-ID" sz="2400" dirty="0" err="1">
                <a:latin typeface="FF Providence Sans" panose="020B0604020202020204" charset="0"/>
              </a:rPr>
              <a:t>Kadang-kadang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delman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dihias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dengan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lonceng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kecil</a:t>
            </a:r>
            <a:r>
              <a:rPr lang="en-ID" sz="2400" dirty="0">
                <a:latin typeface="FF Providence Sans" panose="020B0604020202020204" charset="0"/>
              </a:rPr>
              <a:t> yang </a:t>
            </a:r>
            <a:r>
              <a:rPr lang="en-ID" sz="2400" dirty="0" err="1">
                <a:latin typeface="FF Providence Sans" panose="020B0604020202020204" charset="0"/>
              </a:rPr>
              <a:t>berbunyi</a:t>
            </a:r>
            <a:r>
              <a:rPr lang="en-ID" sz="2400" dirty="0">
                <a:latin typeface="FF Providence Sans" panose="020B0604020202020204" charset="0"/>
              </a:rPr>
              <a:t> "ting </a:t>
            </a:r>
            <a:r>
              <a:rPr lang="en-ID" sz="2400" dirty="0" err="1">
                <a:latin typeface="FF Providence Sans" panose="020B0604020202020204" charset="0"/>
              </a:rPr>
              <a:t>ting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ting</a:t>
            </a:r>
            <a:r>
              <a:rPr lang="en-ID" sz="2400" dirty="0">
                <a:latin typeface="FF Providence Sans" panose="020B0604020202020204" charset="0"/>
              </a:rPr>
              <a:t>" </a:t>
            </a:r>
            <a:r>
              <a:rPr lang="en-ID" sz="2400" dirty="0" err="1">
                <a:latin typeface="FF Providence Sans" panose="020B0604020202020204" charset="0"/>
              </a:rPr>
              <a:t>saat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jalan</a:t>
            </a:r>
            <a:r>
              <a:rPr lang="en-ID" sz="2400" dirty="0">
                <a:latin typeface="FF Providence Sans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FF Providence Sans" panose="020B0604020202020204" charset="0"/>
              <a:ea typeface="FF Providence Sans"/>
              <a:cs typeface="FF Providence Sans"/>
              <a:sym typeface="FF Providence Sans"/>
            </a:endParaRPr>
          </a:p>
        </p:txBody>
      </p:sp>
      <p:sp>
        <p:nvSpPr>
          <p:cNvPr id="25" name="Rectangle 24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20DBFC1C-488B-DE10-A3C1-7D0989DF197D}"/>
              </a:ext>
            </a:extLst>
          </p:cNvPr>
          <p:cNvSpPr/>
          <p:nvPr/>
        </p:nvSpPr>
        <p:spPr>
          <a:xfrm>
            <a:off x="8191756" y="8352155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3EAE4B55-5E47-07DC-1D2C-E53ADFE07B6D}"/>
              </a:ext>
            </a:extLst>
          </p:cNvPr>
          <p:cNvSpPr/>
          <p:nvPr/>
        </p:nvSpPr>
        <p:spPr>
          <a:xfrm>
            <a:off x="8391056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6CC57F47-FC4A-2764-BC1F-34D0F0525F2D}"/>
              </a:ext>
            </a:extLst>
          </p:cNvPr>
          <p:cNvSpPr/>
          <p:nvPr/>
        </p:nvSpPr>
        <p:spPr>
          <a:xfrm>
            <a:off x="6058738" y="8341981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C21BBB5E-4337-6CBF-AD3B-929ADBA4E307}"/>
              </a:ext>
            </a:extLst>
          </p:cNvPr>
          <p:cNvSpPr/>
          <p:nvPr/>
        </p:nvSpPr>
        <p:spPr>
          <a:xfrm rot="10800000">
            <a:off x="6247809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02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1AD6-8368-5436-5FEF-76C71DAD4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395310-7C48-8345-431A-ECBFBCCB82F7}"/>
              </a:ext>
            </a:extLst>
          </p:cNvPr>
          <p:cNvSpPr/>
          <p:nvPr/>
        </p:nvSpPr>
        <p:spPr>
          <a:xfrm>
            <a:off x="-4038600" y="1006820"/>
            <a:ext cx="31194122" cy="5600818"/>
          </a:xfrm>
          <a:custGeom>
            <a:avLst/>
            <a:gdLst/>
            <a:ahLst/>
            <a:cxnLst/>
            <a:rect l="l" t="t" r="r" b="b"/>
            <a:pathLst>
              <a:path w="31194122" h="5600818">
                <a:moveTo>
                  <a:pt x="0" y="0"/>
                </a:moveTo>
                <a:lnTo>
                  <a:pt x="31194122" y="0"/>
                </a:lnTo>
                <a:lnTo>
                  <a:pt x="31194122" y="5600819"/>
                </a:lnTo>
                <a:lnTo>
                  <a:pt x="0" y="560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7C3290-859D-2ECF-5EE2-7524612DCD38}"/>
              </a:ext>
            </a:extLst>
          </p:cNvPr>
          <p:cNvSpPr/>
          <p:nvPr/>
        </p:nvSpPr>
        <p:spPr>
          <a:xfrm>
            <a:off x="-2296169" y="4373650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C4F3286-500C-32D8-7B21-B9C6CAFF15EC}"/>
              </a:ext>
            </a:extLst>
          </p:cNvPr>
          <p:cNvSpPr/>
          <p:nvPr/>
        </p:nvSpPr>
        <p:spPr>
          <a:xfrm>
            <a:off x="-273352" y="7596140"/>
            <a:ext cx="19316471" cy="2969936"/>
          </a:xfrm>
          <a:custGeom>
            <a:avLst/>
            <a:gdLst/>
            <a:ahLst/>
            <a:cxnLst/>
            <a:rect l="l" t="t" r="r" b="b"/>
            <a:pathLst>
              <a:path w="19316471" h="2969936">
                <a:moveTo>
                  <a:pt x="0" y="0"/>
                </a:moveTo>
                <a:lnTo>
                  <a:pt x="19316472" y="0"/>
                </a:lnTo>
                <a:lnTo>
                  <a:pt x="19316472" y="2969936"/>
                </a:lnTo>
                <a:lnTo>
                  <a:pt x="0" y="2969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273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F237B42-91A5-141B-3750-6ACA24917D2C}"/>
              </a:ext>
            </a:extLst>
          </p:cNvPr>
          <p:cNvGrpSpPr/>
          <p:nvPr/>
        </p:nvGrpSpPr>
        <p:grpSpPr>
          <a:xfrm>
            <a:off x="8001478" y="2104820"/>
            <a:ext cx="8561666" cy="5419221"/>
            <a:chOff x="0" y="0"/>
            <a:chExt cx="2134651" cy="13511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6E1E5FD-FE1C-D5D8-8705-703D7EDBEDCB}"/>
                </a:ext>
              </a:extLst>
            </p:cNvPr>
            <p:cNvSpPr/>
            <p:nvPr/>
          </p:nvSpPr>
          <p:spPr>
            <a:xfrm>
              <a:off x="0" y="0"/>
              <a:ext cx="2134651" cy="1351156"/>
            </a:xfrm>
            <a:custGeom>
              <a:avLst/>
              <a:gdLst/>
              <a:ahLst/>
              <a:cxnLst/>
              <a:rect l="l" t="t" r="r" b="b"/>
              <a:pathLst>
                <a:path w="2134651" h="1351156">
                  <a:moveTo>
                    <a:pt x="46117" y="0"/>
                  </a:moveTo>
                  <a:lnTo>
                    <a:pt x="2088534" y="0"/>
                  </a:lnTo>
                  <a:cubicBezTo>
                    <a:pt x="2114004" y="0"/>
                    <a:pt x="2134651" y="20647"/>
                    <a:pt x="2134651" y="46117"/>
                  </a:cubicBezTo>
                  <a:lnTo>
                    <a:pt x="2134651" y="1305039"/>
                  </a:lnTo>
                  <a:cubicBezTo>
                    <a:pt x="2134651" y="1330509"/>
                    <a:pt x="2114004" y="1351156"/>
                    <a:pt x="2088534" y="1351156"/>
                  </a:cubicBezTo>
                  <a:lnTo>
                    <a:pt x="46117" y="1351156"/>
                  </a:lnTo>
                  <a:cubicBezTo>
                    <a:pt x="20647" y="1351156"/>
                    <a:pt x="0" y="1330509"/>
                    <a:pt x="0" y="1305039"/>
                  </a:cubicBezTo>
                  <a:lnTo>
                    <a:pt x="0" y="46117"/>
                  </a:lnTo>
                  <a:cubicBezTo>
                    <a:pt x="0" y="20647"/>
                    <a:pt x="20647" y="0"/>
                    <a:pt x="461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D27A3D-DA3D-923B-1667-E02ADF5FA41E}"/>
                </a:ext>
              </a:extLst>
            </p:cNvPr>
            <p:cNvSpPr txBox="1"/>
            <p:nvPr/>
          </p:nvSpPr>
          <p:spPr>
            <a:xfrm>
              <a:off x="0" y="-38100"/>
              <a:ext cx="2134651" cy="138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488166DE-4F6D-155A-E438-77E763A70B49}"/>
              </a:ext>
            </a:extLst>
          </p:cNvPr>
          <p:cNvSpPr/>
          <p:nvPr/>
        </p:nvSpPr>
        <p:spPr>
          <a:xfrm>
            <a:off x="8058605" y="1392444"/>
            <a:ext cx="1709616" cy="1697183"/>
          </a:xfrm>
          <a:custGeom>
            <a:avLst/>
            <a:gdLst/>
            <a:ahLst/>
            <a:cxnLst/>
            <a:rect l="l" t="t" r="r" b="b"/>
            <a:pathLst>
              <a:path w="1709616" h="1697183">
                <a:moveTo>
                  <a:pt x="0" y="0"/>
                </a:moveTo>
                <a:lnTo>
                  <a:pt x="1709616" y="0"/>
                </a:lnTo>
                <a:lnTo>
                  <a:pt x="1709616" y="1697183"/>
                </a:lnTo>
                <a:lnTo>
                  <a:pt x="0" y="169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E2C6C74-D066-D715-AA34-378373C25D9D}"/>
              </a:ext>
            </a:extLst>
          </p:cNvPr>
          <p:cNvSpPr/>
          <p:nvPr/>
        </p:nvSpPr>
        <p:spPr>
          <a:xfrm>
            <a:off x="247628" y="-1391467"/>
            <a:ext cx="3110231" cy="3104576"/>
          </a:xfrm>
          <a:custGeom>
            <a:avLst/>
            <a:gdLst/>
            <a:ahLst/>
            <a:cxnLst/>
            <a:rect l="l" t="t" r="r" b="b"/>
            <a:pathLst>
              <a:path w="3110231" h="3104576">
                <a:moveTo>
                  <a:pt x="0" y="0"/>
                </a:moveTo>
                <a:lnTo>
                  <a:pt x="3110231" y="0"/>
                </a:lnTo>
                <a:lnTo>
                  <a:pt x="3110231" y="3104576"/>
                </a:lnTo>
                <a:lnTo>
                  <a:pt x="0" y="3104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33722C9-1AF9-FC50-EC5F-87220EDCB7C9}"/>
              </a:ext>
            </a:extLst>
          </p:cNvPr>
          <p:cNvSpPr/>
          <p:nvPr/>
        </p:nvSpPr>
        <p:spPr>
          <a:xfrm>
            <a:off x="10932320" y="6902650"/>
            <a:ext cx="8461628" cy="3430806"/>
          </a:xfrm>
          <a:custGeom>
            <a:avLst/>
            <a:gdLst/>
            <a:ahLst/>
            <a:cxnLst/>
            <a:rect l="l" t="t" r="r" b="b"/>
            <a:pathLst>
              <a:path w="8461628" h="3430806">
                <a:moveTo>
                  <a:pt x="0" y="0"/>
                </a:moveTo>
                <a:lnTo>
                  <a:pt x="8461628" y="0"/>
                </a:lnTo>
                <a:lnTo>
                  <a:pt x="8461628" y="3430805"/>
                </a:lnTo>
                <a:lnTo>
                  <a:pt x="0" y="3430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372A796-8901-D326-B43F-2B9BBBEC7B55}"/>
              </a:ext>
            </a:extLst>
          </p:cNvPr>
          <p:cNvSpPr/>
          <p:nvPr/>
        </p:nvSpPr>
        <p:spPr>
          <a:xfrm>
            <a:off x="-273352" y="8080696"/>
            <a:ext cx="3602080" cy="2803073"/>
          </a:xfrm>
          <a:custGeom>
            <a:avLst/>
            <a:gdLst/>
            <a:ahLst/>
            <a:cxnLst/>
            <a:rect l="l" t="t" r="r" b="b"/>
            <a:pathLst>
              <a:path w="3602080" h="2803073">
                <a:moveTo>
                  <a:pt x="0" y="0"/>
                </a:moveTo>
                <a:lnTo>
                  <a:pt x="3602080" y="0"/>
                </a:lnTo>
                <a:lnTo>
                  <a:pt x="3602080" y="2803073"/>
                </a:lnTo>
                <a:lnTo>
                  <a:pt x="0" y="2803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867E46B-3038-843A-DE1E-2D85A0FE36E8}"/>
              </a:ext>
            </a:extLst>
          </p:cNvPr>
          <p:cNvSpPr/>
          <p:nvPr/>
        </p:nvSpPr>
        <p:spPr>
          <a:xfrm flipH="1">
            <a:off x="1474869" y="9482233"/>
            <a:ext cx="3572224" cy="1649718"/>
          </a:xfrm>
          <a:custGeom>
            <a:avLst/>
            <a:gdLst/>
            <a:ahLst/>
            <a:cxnLst/>
            <a:rect l="l" t="t" r="r" b="b"/>
            <a:pathLst>
              <a:path w="3572224" h="1649718">
                <a:moveTo>
                  <a:pt x="3572224" y="0"/>
                </a:moveTo>
                <a:lnTo>
                  <a:pt x="0" y="0"/>
                </a:lnTo>
                <a:lnTo>
                  <a:pt x="0" y="1649718"/>
                </a:lnTo>
                <a:lnTo>
                  <a:pt x="3572224" y="1649718"/>
                </a:lnTo>
                <a:lnTo>
                  <a:pt x="357222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66509C3-855A-BDA3-A37B-6EB8BB904D35}"/>
              </a:ext>
            </a:extLst>
          </p:cNvPr>
          <p:cNvSpPr/>
          <p:nvPr/>
        </p:nvSpPr>
        <p:spPr>
          <a:xfrm flipH="1">
            <a:off x="-3666749" y="1713109"/>
            <a:ext cx="8256388" cy="3812950"/>
          </a:xfrm>
          <a:custGeom>
            <a:avLst/>
            <a:gdLst/>
            <a:ahLst/>
            <a:cxnLst/>
            <a:rect l="l" t="t" r="r" b="b"/>
            <a:pathLst>
              <a:path w="8256388" h="3812950">
                <a:moveTo>
                  <a:pt x="8256387" y="0"/>
                </a:moveTo>
                <a:lnTo>
                  <a:pt x="0" y="0"/>
                </a:lnTo>
                <a:lnTo>
                  <a:pt x="0" y="3812950"/>
                </a:lnTo>
                <a:lnTo>
                  <a:pt x="8256387" y="3812950"/>
                </a:lnTo>
                <a:lnTo>
                  <a:pt x="825638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9C276FA-ADA3-E984-2E9A-04BBDF99D3B4}"/>
              </a:ext>
            </a:extLst>
          </p:cNvPr>
          <p:cNvSpPr/>
          <p:nvPr/>
        </p:nvSpPr>
        <p:spPr>
          <a:xfrm>
            <a:off x="16807106" y="3410209"/>
            <a:ext cx="2199704" cy="3466582"/>
          </a:xfrm>
          <a:custGeom>
            <a:avLst/>
            <a:gdLst/>
            <a:ahLst/>
            <a:cxnLst/>
            <a:rect l="l" t="t" r="r" b="b"/>
            <a:pathLst>
              <a:path w="2199704" h="3466582">
                <a:moveTo>
                  <a:pt x="0" y="0"/>
                </a:moveTo>
                <a:lnTo>
                  <a:pt x="2199704" y="0"/>
                </a:lnTo>
                <a:lnTo>
                  <a:pt x="2199704" y="3466582"/>
                </a:lnTo>
                <a:lnTo>
                  <a:pt x="0" y="34665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BA775D1-C9E2-681F-0F0E-B2538A8D1EAD}"/>
              </a:ext>
            </a:extLst>
          </p:cNvPr>
          <p:cNvSpPr/>
          <p:nvPr/>
        </p:nvSpPr>
        <p:spPr>
          <a:xfrm>
            <a:off x="-1558098" y="4303552"/>
            <a:ext cx="9638158" cy="4083074"/>
          </a:xfrm>
          <a:custGeom>
            <a:avLst/>
            <a:gdLst/>
            <a:ahLst/>
            <a:cxnLst/>
            <a:rect l="l" t="t" r="r" b="b"/>
            <a:pathLst>
              <a:path w="9638158" h="4083074">
                <a:moveTo>
                  <a:pt x="0" y="0"/>
                </a:moveTo>
                <a:lnTo>
                  <a:pt x="9638158" y="0"/>
                </a:lnTo>
                <a:lnTo>
                  <a:pt x="9638158" y="4083074"/>
                </a:lnTo>
                <a:lnTo>
                  <a:pt x="0" y="4083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4EFA243-2CA3-535E-A66A-284FDA910ED2}"/>
              </a:ext>
            </a:extLst>
          </p:cNvPr>
          <p:cNvSpPr/>
          <p:nvPr/>
        </p:nvSpPr>
        <p:spPr>
          <a:xfrm flipH="1">
            <a:off x="13836722" y="630998"/>
            <a:ext cx="3657600" cy="1522892"/>
          </a:xfrm>
          <a:custGeom>
            <a:avLst/>
            <a:gdLst/>
            <a:ahLst/>
            <a:cxnLst/>
            <a:rect l="l" t="t" r="r" b="b"/>
            <a:pathLst>
              <a:path w="3657600" h="1522892">
                <a:moveTo>
                  <a:pt x="3657600" y="0"/>
                </a:moveTo>
                <a:lnTo>
                  <a:pt x="0" y="0"/>
                </a:lnTo>
                <a:lnTo>
                  <a:pt x="0" y="1522892"/>
                </a:lnTo>
                <a:lnTo>
                  <a:pt x="3657600" y="1522892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12DDB97-B515-6F71-9F04-FE13BEE7C304}"/>
              </a:ext>
            </a:extLst>
          </p:cNvPr>
          <p:cNvSpPr/>
          <p:nvPr/>
        </p:nvSpPr>
        <p:spPr>
          <a:xfrm flipH="1">
            <a:off x="4840063" y="1028700"/>
            <a:ext cx="2911774" cy="847062"/>
          </a:xfrm>
          <a:custGeom>
            <a:avLst/>
            <a:gdLst/>
            <a:ahLst/>
            <a:cxnLst/>
            <a:rect l="l" t="t" r="r" b="b"/>
            <a:pathLst>
              <a:path w="2911774" h="847062">
                <a:moveTo>
                  <a:pt x="2911775" y="0"/>
                </a:moveTo>
                <a:lnTo>
                  <a:pt x="0" y="0"/>
                </a:lnTo>
                <a:lnTo>
                  <a:pt x="0" y="847062"/>
                </a:lnTo>
                <a:lnTo>
                  <a:pt x="2911775" y="847062"/>
                </a:lnTo>
                <a:lnTo>
                  <a:pt x="291177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BB89C20-BAED-5B8A-22DF-8A7B28FC6597}"/>
              </a:ext>
            </a:extLst>
          </p:cNvPr>
          <p:cNvSpPr/>
          <p:nvPr/>
        </p:nvSpPr>
        <p:spPr>
          <a:xfrm flipH="1">
            <a:off x="10490760" y="397115"/>
            <a:ext cx="2171074" cy="631585"/>
          </a:xfrm>
          <a:custGeom>
            <a:avLst/>
            <a:gdLst/>
            <a:ahLst/>
            <a:cxnLst/>
            <a:rect l="l" t="t" r="r" b="b"/>
            <a:pathLst>
              <a:path w="2171074" h="631585">
                <a:moveTo>
                  <a:pt x="2171074" y="0"/>
                </a:moveTo>
                <a:lnTo>
                  <a:pt x="0" y="0"/>
                </a:lnTo>
                <a:lnTo>
                  <a:pt x="0" y="631585"/>
                </a:lnTo>
                <a:lnTo>
                  <a:pt x="2171074" y="631585"/>
                </a:lnTo>
                <a:lnTo>
                  <a:pt x="2171074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5637B3-11EE-8A2F-0768-D13EB03B86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4883" y="1961186"/>
            <a:ext cx="3670571" cy="2593870"/>
          </a:xfrm>
          <a:prstGeom prst="rect">
            <a:avLst/>
          </a:prstGeom>
        </p:spPr>
      </p:pic>
      <p:sp>
        <p:nvSpPr>
          <p:cNvPr id="23" name="TextBox 31">
            <a:extLst>
              <a:ext uri="{FF2B5EF4-FFF2-40B4-BE49-F238E27FC236}">
                <a16:creationId xmlns:a16="http://schemas.microsoft.com/office/drawing/2014/main" id="{9C50E9C6-25B3-4936-FFB2-5F08490032F0}"/>
              </a:ext>
            </a:extLst>
          </p:cNvPr>
          <p:cNvSpPr txBox="1"/>
          <p:nvPr/>
        </p:nvSpPr>
        <p:spPr>
          <a:xfrm>
            <a:off x="9486551" y="4632731"/>
            <a:ext cx="5660889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PERTANYAAN INTERAKTIF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F67798B4-0131-840A-6A6E-18F9CC62785A}"/>
              </a:ext>
            </a:extLst>
          </p:cNvPr>
          <p:cNvSpPr txBox="1"/>
          <p:nvPr/>
        </p:nvSpPr>
        <p:spPr>
          <a:xfrm>
            <a:off x="8569114" y="5001462"/>
            <a:ext cx="7164056" cy="1009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ID" sz="2400" dirty="0" err="1">
                <a:latin typeface="FF Providence Sans" panose="020B0604020202020204" charset="0"/>
              </a:rPr>
              <a:t>Siapa</a:t>
            </a:r>
            <a:r>
              <a:rPr lang="en-ID" sz="2400" dirty="0">
                <a:latin typeface="FF Providence Sans" panose="020B0604020202020204" charset="0"/>
              </a:rPr>
              <a:t> yang </a:t>
            </a:r>
            <a:r>
              <a:rPr lang="en-ID" sz="2400" dirty="0" err="1">
                <a:latin typeface="FF Providence Sans" panose="020B0604020202020204" charset="0"/>
              </a:rPr>
              <a:t>mau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coba</a:t>
            </a:r>
            <a:r>
              <a:rPr lang="en-ID" sz="2400" dirty="0">
                <a:latin typeface="FF Providence Sans" panose="020B0604020202020204" charset="0"/>
              </a:rPr>
              <a:t> naik </a:t>
            </a:r>
            <a:r>
              <a:rPr lang="en-ID" sz="2400" dirty="0" err="1">
                <a:latin typeface="FF Providence Sans" panose="020B0604020202020204" charset="0"/>
              </a:rPr>
              <a:t>delman</a:t>
            </a:r>
            <a:r>
              <a:rPr lang="en-ID" sz="2400" dirty="0">
                <a:latin typeface="FF Providence Sans" panose="020B0604020202020204" charset="0"/>
              </a:rPr>
              <a:t>?</a:t>
            </a:r>
          </a:p>
          <a:p>
            <a:pPr algn="ctr">
              <a:lnSpc>
                <a:spcPts val="2600"/>
              </a:lnSpc>
            </a:pPr>
            <a:r>
              <a:rPr lang="fi-FI" sz="2400" dirty="0">
                <a:latin typeface="FF Providence Sans" panose="020B0604020202020204" charset="0"/>
              </a:rPr>
              <a:t>Apa suara kuda saat berjalan?</a:t>
            </a:r>
          </a:p>
          <a:p>
            <a:pPr algn="ctr">
              <a:lnSpc>
                <a:spcPts val="2600"/>
              </a:lnSpc>
            </a:pPr>
            <a:r>
              <a:rPr lang="en-ID" sz="2400" dirty="0">
                <a:latin typeface="FF Providence Sans" panose="020B0604020202020204" charset="0"/>
              </a:rPr>
              <a:t>Apa nama orang yang </a:t>
            </a:r>
            <a:r>
              <a:rPr lang="en-ID" sz="2400" dirty="0" err="1">
                <a:latin typeface="FF Providence Sans" panose="020B0604020202020204" charset="0"/>
              </a:rPr>
              <a:t>mengendarai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delman</a:t>
            </a:r>
            <a:r>
              <a:rPr lang="en-ID" sz="2400" dirty="0">
                <a:latin typeface="FF Providence Sans" panose="020B0604020202020204" charset="0"/>
              </a:rPr>
              <a:t>?</a:t>
            </a:r>
            <a:endParaRPr lang="en-US" sz="2400" dirty="0">
              <a:solidFill>
                <a:srgbClr val="000000"/>
              </a:solidFill>
              <a:latin typeface="FF Providence Sans" panose="020B0604020202020204" charset="0"/>
              <a:ea typeface="FF Providence Sans"/>
              <a:cs typeface="FF Providence Sans"/>
              <a:sym typeface="FF Providence Sans"/>
            </a:endParaRPr>
          </a:p>
        </p:txBody>
      </p:sp>
      <p:sp>
        <p:nvSpPr>
          <p:cNvPr id="25" name="Rectangle 24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F13D56FA-95B4-00B8-A979-B309DE809CC1}"/>
              </a:ext>
            </a:extLst>
          </p:cNvPr>
          <p:cNvSpPr/>
          <p:nvPr/>
        </p:nvSpPr>
        <p:spPr>
          <a:xfrm>
            <a:off x="8191756" y="8352155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026FC1FE-3EC5-7BEC-B546-4A3055FAB4E7}"/>
              </a:ext>
            </a:extLst>
          </p:cNvPr>
          <p:cNvSpPr/>
          <p:nvPr/>
        </p:nvSpPr>
        <p:spPr>
          <a:xfrm>
            <a:off x="8391056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46C7F5CA-224F-235E-AEA7-DA01A33926A2}"/>
              </a:ext>
            </a:extLst>
          </p:cNvPr>
          <p:cNvSpPr/>
          <p:nvPr/>
        </p:nvSpPr>
        <p:spPr>
          <a:xfrm>
            <a:off x="6058738" y="8341981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7C9DC23A-AF6B-C254-E049-B6C973CED278}"/>
              </a:ext>
            </a:extLst>
          </p:cNvPr>
          <p:cNvSpPr/>
          <p:nvPr/>
        </p:nvSpPr>
        <p:spPr>
          <a:xfrm rot="10800000">
            <a:off x="6247809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826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A361E-A126-F3BF-4B05-A72FD19C7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24EB91-5C48-809B-FF6C-C0D2C7F89CA5}"/>
              </a:ext>
            </a:extLst>
          </p:cNvPr>
          <p:cNvSpPr/>
          <p:nvPr/>
        </p:nvSpPr>
        <p:spPr>
          <a:xfrm>
            <a:off x="-4038600" y="1006820"/>
            <a:ext cx="31194122" cy="5600818"/>
          </a:xfrm>
          <a:custGeom>
            <a:avLst/>
            <a:gdLst/>
            <a:ahLst/>
            <a:cxnLst/>
            <a:rect l="l" t="t" r="r" b="b"/>
            <a:pathLst>
              <a:path w="31194122" h="5600818">
                <a:moveTo>
                  <a:pt x="0" y="0"/>
                </a:moveTo>
                <a:lnTo>
                  <a:pt x="31194122" y="0"/>
                </a:lnTo>
                <a:lnTo>
                  <a:pt x="31194122" y="5600819"/>
                </a:lnTo>
                <a:lnTo>
                  <a:pt x="0" y="560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941618-3888-5B95-7D80-FA6257849ED1}"/>
              </a:ext>
            </a:extLst>
          </p:cNvPr>
          <p:cNvSpPr/>
          <p:nvPr/>
        </p:nvSpPr>
        <p:spPr>
          <a:xfrm>
            <a:off x="-2296169" y="4373650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8A33C4C-F0C7-769D-ACFD-E6A97AFB2B86}"/>
              </a:ext>
            </a:extLst>
          </p:cNvPr>
          <p:cNvSpPr/>
          <p:nvPr/>
        </p:nvSpPr>
        <p:spPr>
          <a:xfrm>
            <a:off x="-273352" y="7596140"/>
            <a:ext cx="19316471" cy="2969936"/>
          </a:xfrm>
          <a:custGeom>
            <a:avLst/>
            <a:gdLst/>
            <a:ahLst/>
            <a:cxnLst/>
            <a:rect l="l" t="t" r="r" b="b"/>
            <a:pathLst>
              <a:path w="19316471" h="2969936">
                <a:moveTo>
                  <a:pt x="0" y="0"/>
                </a:moveTo>
                <a:lnTo>
                  <a:pt x="19316472" y="0"/>
                </a:lnTo>
                <a:lnTo>
                  <a:pt x="19316472" y="2969936"/>
                </a:lnTo>
                <a:lnTo>
                  <a:pt x="0" y="2969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273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8DC7129-7DC2-98CC-BE47-F161C0EBD8FF}"/>
              </a:ext>
            </a:extLst>
          </p:cNvPr>
          <p:cNvGrpSpPr/>
          <p:nvPr/>
        </p:nvGrpSpPr>
        <p:grpSpPr>
          <a:xfrm>
            <a:off x="8001478" y="2104820"/>
            <a:ext cx="8561666" cy="5419221"/>
            <a:chOff x="0" y="0"/>
            <a:chExt cx="2134651" cy="13511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96D3125-BB57-757D-3D0B-167A29AC9D1D}"/>
                </a:ext>
              </a:extLst>
            </p:cNvPr>
            <p:cNvSpPr/>
            <p:nvPr/>
          </p:nvSpPr>
          <p:spPr>
            <a:xfrm>
              <a:off x="0" y="0"/>
              <a:ext cx="2134651" cy="1351156"/>
            </a:xfrm>
            <a:custGeom>
              <a:avLst/>
              <a:gdLst/>
              <a:ahLst/>
              <a:cxnLst/>
              <a:rect l="l" t="t" r="r" b="b"/>
              <a:pathLst>
                <a:path w="2134651" h="1351156">
                  <a:moveTo>
                    <a:pt x="46117" y="0"/>
                  </a:moveTo>
                  <a:lnTo>
                    <a:pt x="2088534" y="0"/>
                  </a:lnTo>
                  <a:cubicBezTo>
                    <a:pt x="2114004" y="0"/>
                    <a:pt x="2134651" y="20647"/>
                    <a:pt x="2134651" y="46117"/>
                  </a:cubicBezTo>
                  <a:lnTo>
                    <a:pt x="2134651" y="1305039"/>
                  </a:lnTo>
                  <a:cubicBezTo>
                    <a:pt x="2134651" y="1330509"/>
                    <a:pt x="2114004" y="1351156"/>
                    <a:pt x="2088534" y="1351156"/>
                  </a:cubicBezTo>
                  <a:lnTo>
                    <a:pt x="46117" y="1351156"/>
                  </a:lnTo>
                  <a:cubicBezTo>
                    <a:pt x="20647" y="1351156"/>
                    <a:pt x="0" y="1330509"/>
                    <a:pt x="0" y="1305039"/>
                  </a:cubicBezTo>
                  <a:lnTo>
                    <a:pt x="0" y="46117"/>
                  </a:lnTo>
                  <a:cubicBezTo>
                    <a:pt x="0" y="20647"/>
                    <a:pt x="20647" y="0"/>
                    <a:pt x="461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AFEAAE2-90FC-8F3C-3B90-7F37959F2221}"/>
                </a:ext>
              </a:extLst>
            </p:cNvPr>
            <p:cNvSpPr txBox="1"/>
            <p:nvPr/>
          </p:nvSpPr>
          <p:spPr>
            <a:xfrm>
              <a:off x="0" y="-38100"/>
              <a:ext cx="2134651" cy="138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164F149B-E932-E5B1-65C8-EFCF96F6D03E}"/>
              </a:ext>
            </a:extLst>
          </p:cNvPr>
          <p:cNvSpPr/>
          <p:nvPr/>
        </p:nvSpPr>
        <p:spPr>
          <a:xfrm>
            <a:off x="8058605" y="1392444"/>
            <a:ext cx="1709616" cy="1697183"/>
          </a:xfrm>
          <a:custGeom>
            <a:avLst/>
            <a:gdLst/>
            <a:ahLst/>
            <a:cxnLst/>
            <a:rect l="l" t="t" r="r" b="b"/>
            <a:pathLst>
              <a:path w="1709616" h="1697183">
                <a:moveTo>
                  <a:pt x="0" y="0"/>
                </a:moveTo>
                <a:lnTo>
                  <a:pt x="1709616" y="0"/>
                </a:lnTo>
                <a:lnTo>
                  <a:pt x="1709616" y="1697183"/>
                </a:lnTo>
                <a:lnTo>
                  <a:pt x="0" y="169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B2EAF5F-E4CA-A6F7-7AC0-00A887FF346D}"/>
              </a:ext>
            </a:extLst>
          </p:cNvPr>
          <p:cNvSpPr/>
          <p:nvPr/>
        </p:nvSpPr>
        <p:spPr>
          <a:xfrm>
            <a:off x="247628" y="-1391467"/>
            <a:ext cx="3110231" cy="3104576"/>
          </a:xfrm>
          <a:custGeom>
            <a:avLst/>
            <a:gdLst/>
            <a:ahLst/>
            <a:cxnLst/>
            <a:rect l="l" t="t" r="r" b="b"/>
            <a:pathLst>
              <a:path w="3110231" h="3104576">
                <a:moveTo>
                  <a:pt x="0" y="0"/>
                </a:moveTo>
                <a:lnTo>
                  <a:pt x="3110231" y="0"/>
                </a:lnTo>
                <a:lnTo>
                  <a:pt x="3110231" y="3104576"/>
                </a:lnTo>
                <a:lnTo>
                  <a:pt x="0" y="3104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CF4B89D-3386-A3AE-5C3D-C101BDB7A207}"/>
              </a:ext>
            </a:extLst>
          </p:cNvPr>
          <p:cNvSpPr/>
          <p:nvPr/>
        </p:nvSpPr>
        <p:spPr>
          <a:xfrm>
            <a:off x="10932320" y="6902650"/>
            <a:ext cx="8461628" cy="3430806"/>
          </a:xfrm>
          <a:custGeom>
            <a:avLst/>
            <a:gdLst/>
            <a:ahLst/>
            <a:cxnLst/>
            <a:rect l="l" t="t" r="r" b="b"/>
            <a:pathLst>
              <a:path w="8461628" h="3430806">
                <a:moveTo>
                  <a:pt x="0" y="0"/>
                </a:moveTo>
                <a:lnTo>
                  <a:pt x="8461628" y="0"/>
                </a:lnTo>
                <a:lnTo>
                  <a:pt x="8461628" y="3430805"/>
                </a:lnTo>
                <a:lnTo>
                  <a:pt x="0" y="3430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00A328E-687A-C216-0D2C-10B4D2E68485}"/>
              </a:ext>
            </a:extLst>
          </p:cNvPr>
          <p:cNvSpPr/>
          <p:nvPr/>
        </p:nvSpPr>
        <p:spPr>
          <a:xfrm>
            <a:off x="-273352" y="8080696"/>
            <a:ext cx="3602080" cy="2803073"/>
          </a:xfrm>
          <a:custGeom>
            <a:avLst/>
            <a:gdLst/>
            <a:ahLst/>
            <a:cxnLst/>
            <a:rect l="l" t="t" r="r" b="b"/>
            <a:pathLst>
              <a:path w="3602080" h="2803073">
                <a:moveTo>
                  <a:pt x="0" y="0"/>
                </a:moveTo>
                <a:lnTo>
                  <a:pt x="3602080" y="0"/>
                </a:lnTo>
                <a:lnTo>
                  <a:pt x="3602080" y="2803073"/>
                </a:lnTo>
                <a:lnTo>
                  <a:pt x="0" y="2803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2C2D690-C066-E462-EEEE-87E150118BDD}"/>
              </a:ext>
            </a:extLst>
          </p:cNvPr>
          <p:cNvSpPr/>
          <p:nvPr/>
        </p:nvSpPr>
        <p:spPr>
          <a:xfrm flipH="1">
            <a:off x="1474869" y="9482233"/>
            <a:ext cx="3572224" cy="1649718"/>
          </a:xfrm>
          <a:custGeom>
            <a:avLst/>
            <a:gdLst/>
            <a:ahLst/>
            <a:cxnLst/>
            <a:rect l="l" t="t" r="r" b="b"/>
            <a:pathLst>
              <a:path w="3572224" h="1649718">
                <a:moveTo>
                  <a:pt x="3572224" y="0"/>
                </a:moveTo>
                <a:lnTo>
                  <a:pt x="0" y="0"/>
                </a:lnTo>
                <a:lnTo>
                  <a:pt x="0" y="1649718"/>
                </a:lnTo>
                <a:lnTo>
                  <a:pt x="3572224" y="1649718"/>
                </a:lnTo>
                <a:lnTo>
                  <a:pt x="357222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29C6FC0-641F-4022-6205-4AD706ABE5A9}"/>
              </a:ext>
            </a:extLst>
          </p:cNvPr>
          <p:cNvSpPr/>
          <p:nvPr/>
        </p:nvSpPr>
        <p:spPr>
          <a:xfrm flipH="1">
            <a:off x="-3666749" y="1713109"/>
            <a:ext cx="8256388" cy="3812950"/>
          </a:xfrm>
          <a:custGeom>
            <a:avLst/>
            <a:gdLst/>
            <a:ahLst/>
            <a:cxnLst/>
            <a:rect l="l" t="t" r="r" b="b"/>
            <a:pathLst>
              <a:path w="8256388" h="3812950">
                <a:moveTo>
                  <a:pt x="8256387" y="0"/>
                </a:moveTo>
                <a:lnTo>
                  <a:pt x="0" y="0"/>
                </a:lnTo>
                <a:lnTo>
                  <a:pt x="0" y="3812950"/>
                </a:lnTo>
                <a:lnTo>
                  <a:pt x="8256387" y="3812950"/>
                </a:lnTo>
                <a:lnTo>
                  <a:pt x="825638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7E4B28F9-EBE0-10A7-2D5C-BACAB818D2E1}"/>
              </a:ext>
            </a:extLst>
          </p:cNvPr>
          <p:cNvSpPr/>
          <p:nvPr/>
        </p:nvSpPr>
        <p:spPr>
          <a:xfrm>
            <a:off x="16807106" y="3410209"/>
            <a:ext cx="2199704" cy="3466582"/>
          </a:xfrm>
          <a:custGeom>
            <a:avLst/>
            <a:gdLst/>
            <a:ahLst/>
            <a:cxnLst/>
            <a:rect l="l" t="t" r="r" b="b"/>
            <a:pathLst>
              <a:path w="2199704" h="3466582">
                <a:moveTo>
                  <a:pt x="0" y="0"/>
                </a:moveTo>
                <a:lnTo>
                  <a:pt x="2199704" y="0"/>
                </a:lnTo>
                <a:lnTo>
                  <a:pt x="2199704" y="3466582"/>
                </a:lnTo>
                <a:lnTo>
                  <a:pt x="0" y="34665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E408B06-AF6E-8422-B0A9-70C5376184D7}"/>
              </a:ext>
            </a:extLst>
          </p:cNvPr>
          <p:cNvSpPr/>
          <p:nvPr/>
        </p:nvSpPr>
        <p:spPr>
          <a:xfrm>
            <a:off x="-1558098" y="4303552"/>
            <a:ext cx="9638158" cy="4083074"/>
          </a:xfrm>
          <a:custGeom>
            <a:avLst/>
            <a:gdLst/>
            <a:ahLst/>
            <a:cxnLst/>
            <a:rect l="l" t="t" r="r" b="b"/>
            <a:pathLst>
              <a:path w="9638158" h="4083074">
                <a:moveTo>
                  <a:pt x="0" y="0"/>
                </a:moveTo>
                <a:lnTo>
                  <a:pt x="9638158" y="0"/>
                </a:lnTo>
                <a:lnTo>
                  <a:pt x="9638158" y="4083074"/>
                </a:lnTo>
                <a:lnTo>
                  <a:pt x="0" y="4083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9025080-ED15-D3AD-3F82-C0ABC7883FD9}"/>
              </a:ext>
            </a:extLst>
          </p:cNvPr>
          <p:cNvSpPr/>
          <p:nvPr/>
        </p:nvSpPr>
        <p:spPr>
          <a:xfrm flipH="1">
            <a:off x="13836722" y="630998"/>
            <a:ext cx="3657600" cy="1522892"/>
          </a:xfrm>
          <a:custGeom>
            <a:avLst/>
            <a:gdLst/>
            <a:ahLst/>
            <a:cxnLst/>
            <a:rect l="l" t="t" r="r" b="b"/>
            <a:pathLst>
              <a:path w="3657600" h="1522892">
                <a:moveTo>
                  <a:pt x="3657600" y="0"/>
                </a:moveTo>
                <a:lnTo>
                  <a:pt x="0" y="0"/>
                </a:lnTo>
                <a:lnTo>
                  <a:pt x="0" y="1522892"/>
                </a:lnTo>
                <a:lnTo>
                  <a:pt x="3657600" y="1522892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1AB8DEC-7497-B264-A102-AE048C1D3D51}"/>
              </a:ext>
            </a:extLst>
          </p:cNvPr>
          <p:cNvSpPr/>
          <p:nvPr/>
        </p:nvSpPr>
        <p:spPr>
          <a:xfrm flipH="1">
            <a:off x="4840063" y="1028700"/>
            <a:ext cx="2911774" cy="847062"/>
          </a:xfrm>
          <a:custGeom>
            <a:avLst/>
            <a:gdLst/>
            <a:ahLst/>
            <a:cxnLst/>
            <a:rect l="l" t="t" r="r" b="b"/>
            <a:pathLst>
              <a:path w="2911774" h="847062">
                <a:moveTo>
                  <a:pt x="2911775" y="0"/>
                </a:moveTo>
                <a:lnTo>
                  <a:pt x="0" y="0"/>
                </a:lnTo>
                <a:lnTo>
                  <a:pt x="0" y="847062"/>
                </a:lnTo>
                <a:lnTo>
                  <a:pt x="2911775" y="847062"/>
                </a:lnTo>
                <a:lnTo>
                  <a:pt x="291177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1B7ADF6-DE5A-C4DE-5D3D-2D6AA3831CB3}"/>
              </a:ext>
            </a:extLst>
          </p:cNvPr>
          <p:cNvSpPr/>
          <p:nvPr/>
        </p:nvSpPr>
        <p:spPr>
          <a:xfrm flipH="1">
            <a:off x="10490760" y="397115"/>
            <a:ext cx="2171074" cy="631585"/>
          </a:xfrm>
          <a:custGeom>
            <a:avLst/>
            <a:gdLst/>
            <a:ahLst/>
            <a:cxnLst/>
            <a:rect l="l" t="t" r="r" b="b"/>
            <a:pathLst>
              <a:path w="2171074" h="631585">
                <a:moveTo>
                  <a:pt x="2171074" y="0"/>
                </a:moveTo>
                <a:lnTo>
                  <a:pt x="0" y="0"/>
                </a:lnTo>
                <a:lnTo>
                  <a:pt x="0" y="631585"/>
                </a:lnTo>
                <a:lnTo>
                  <a:pt x="2171074" y="631585"/>
                </a:lnTo>
                <a:lnTo>
                  <a:pt x="2171074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C315FD-ABBC-A932-2AD7-48715A060C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7405" y="1776071"/>
            <a:ext cx="4605147" cy="2587507"/>
          </a:xfrm>
          <a:prstGeom prst="rect">
            <a:avLst/>
          </a:prstGeom>
        </p:spPr>
      </p:pic>
      <p:sp>
        <p:nvSpPr>
          <p:cNvPr id="23" name="TextBox 31">
            <a:extLst>
              <a:ext uri="{FF2B5EF4-FFF2-40B4-BE49-F238E27FC236}">
                <a16:creationId xmlns:a16="http://schemas.microsoft.com/office/drawing/2014/main" id="{F6F12ED1-F4F9-4CBD-B007-403DC527DD29}"/>
              </a:ext>
            </a:extLst>
          </p:cNvPr>
          <p:cNvSpPr txBox="1"/>
          <p:nvPr/>
        </p:nvSpPr>
        <p:spPr>
          <a:xfrm>
            <a:off x="9486551" y="4632731"/>
            <a:ext cx="5660889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GATRIK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BB28E415-68A2-72B4-B095-8A3C1E3C46DB}"/>
              </a:ext>
            </a:extLst>
          </p:cNvPr>
          <p:cNvSpPr txBox="1"/>
          <p:nvPr/>
        </p:nvSpPr>
        <p:spPr>
          <a:xfrm>
            <a:off x="8569114" y="5001462"/>
            <a:ext cx="7164056" cy="1676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ID" sz="2400" dirty="0">
                <a:latin typeface="FF Providence Sans" panose="020B0604020202020204" charset="0"/>
              </a:rPr>
              <a:t>Bus </a:t>
            </a:r>
            <a:r>
              <a:rPr lang="en-ID" sz="2400" dirty="0" err="1">
                <a:latin typeface="FF Providence Sans" panose="020B0604020202020204" charset="0"/>
              </a:rPr>
              <a:t>Gatrik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itu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adalah</a:t>
            </a:r>
            <a:r>
              <a:rPr lang="en-ID" sz="2400" dirty="0">
                <a:latin typeface="FF Providence Sans" panose="020B0604020202020204" charset="0"/>
              </a:rPr>
              <a:t> bus </a:t>
            </a:r>
            <a:r>
              <a:rPr lang="en-ID" sz="2400" dirty="0" err="1">
                <a:latin typeface="FF Providence Sans" panose="020B0604020202020204" charset="0"/>
              </a:rPr>
              <a:t>warna-warni</a:t>
            </a:r>
            <a:r>
              <a:rPr lang="en-ID" sz="2400" dirty="0">
                <a:latin typeface="FF Providence Sans" panose="020B0604020202020204" charset="0"/>
              </a:rPr>
              <a:t> yang </a:t>
            </a:r>
            <a:r>
              <a:rPr lang="en-ID" sz="2400" dirty="0" err="1">
                <a:latin typeface="FF Providence Sans" panose="020B0604020202020204" charset="0"/>
              </a:rPr>
              <a:t>bisa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dipakai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jalan-jalan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keliling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kota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Tasikmalaya</a:t>
            </a:r>
            <a:r>
              <a:rPr lang="en-ID" sz="2400" dirty="0">
                <a:latin typeface="FF Providence Sans" panose="020B0604020202020204" charset="0"/>
              </a:rPr>
              <a:t>. Di </a:t>
            </a:r>
            <a:r>
              <a:rPr lang="en-ID" sz="2400" dirty="0" err="1">
                <a:latin typeface="FF Providence Sans" panose="020B0604020202020204" charset="0"/>
              </a:rPr>
              <a:t>dalam</a:t>
            </a:r>
            <a:r>
              <a:rPr lang="en-ID" sz="2400" dirty="0">
                <a:latin typeface="FF Providence Sans" panose="020B0604020202020204" charset="0"/>
              </a:rPr>
              <a:t> bus, </a:t>
            </a:r>
            <a:r>
              <a:rPr lang="en-ID" sz="2400" dirty="0" err="1">
                <a:latin typeface="FF Providence Sans" panose="020B0604020202020204" charset="0"/>
              </a:rPr>
              <a:t>kita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bisa</a:t>
            </a:r>
            <a:r>
              <a:rPr lang="en-ID" sz="2400" dirty="0">
                <a:latin typeface="FF Providence Sans" panose="020B0604020202020204" charset="0"/>
              </a:rPr>
              <a:t> duduk </a:t>
            </a:r>
            <a:r>
              <a:rPr lang="en-ID" sz="2400" dirty="0" err="1">
                <a:latin typeface="FF Providence Sans" panose="020B0604020202020204" charset="0"/>
              </a:rPr>
              <a:t>santai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lihat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jalanan</a:t>
            </a:r>
            <a:r>
              <a:rPr lang="en-ID" sz="2400" dirty="0">
                <a:latin typeface="FF Providence Sans" panose="020B0604020202020204" charset="0"/>
              </a:rPr>
              <a:t>, </a:t>
            </a:r>
            <a:r>
              <a:rPr lang="en-ID" sz="2400" dirty="0" err="1">
                <a:latin typeface="FF Providence Sans" panose="020B0604020202020204" charset="0"/>
              </a:rPr>
              <a:t>taman</a:t>
            </a:r>
            <a:r>
              <a:rPr lang="en-ID" sz="2400" dirty="0">
                <a:latin typeface="FF Providence Sans" panose="020B0604020202020204" charset="0"/>
              </a:rPr>
              <a:t>, masjid </a:t>
            </a:r>
            <a:r>
              <a:rPr lang="en-ID" sz="2400" dirty="0" err="1">
                <a:latin typeface="FF Providence Sans" panose="020B0604020202020204" charset="0"/>
              </a:rPr>
              <a:t>besar</a:t>
            </a:r>
            <a:r>
              <a:rPr lang="en-ID" sz="2400" dirty="0">
                <a:latin typeface="FF Providence Sans" panose="020B0604020202020204" charset="0"/>
              </a:rPr>
              <a:t>, dan </a:t>
            </a:r>
            <a:r>
              <a:rPr lang="en-ID" sz="2400" dirty="0" err="1">
                <a:latin typeface="FF Providence Sans" panose="020B0604020202020204" charset="0"/>
              </a:rPr>
              <a:t>tempat-tempat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bagus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lainnya</a:t>
            </a:r>
            <a:r>
              <a:rPr lang="en-ID" sz="2400" dirty="0">
                <a:latin typeface="FF Providence Sans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FF Providence Sans" panose="020B0604020202020204" charset="0"/>
              <a:ea typeface="FF Providence Sans"/>
              <a:cs typeface="FF Providence Sans"/>
              <a:sym typeface="FF Providence Sans"/>
            </a:endParaRPr>
          </a:p>
        </p:txBody>
      </p:sp>
      <p:sp>
        <p:nvSpPr>
          <p:cNvPr id="25" name="Rectangle 24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E51BD86A-21BB-FA8A-DD45-392D706955E9}"/>
              </a:ext>
            </a:extLst>
          </p:cNvPr>
          <p:cNvSpPr/>
          <p:nvPr/>
        </p:nvSpPr>
        <p:spPr>
          <a:xfrm>
            <a:off x="8191756" y="8352155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Right 25">
            <a:hlinkClick r:id="" action="ppaction://hlinkshowjump?jump=next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03C8622D-97D1-C5C0-4775-3C74E7B5A87B}"/>
              </a:ext>
            </a:extLst>
          </p:cNvPr>
          <p:cNvSpPr/>
          <p:nvPr/>
        </p:nvSpPr>
        <p:spPr>
          <a:xfrm>
            <a:off x="8391056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C9A21A4B-B46E-024E-7858-E369D4468288}"/>
              </a:ext>
            </a:extLst>
          </p:cNvPr>
          <p:cNvSpPr/>
          <p:nvPr/>
        </p:nvSpPr>
        <p:spPr>
          <a:xfrm>
            <a:off x="6058738" y="8341981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7" name="click.wav"/>
            </a:hlinkClick>
            <a:extLst>
              <a:ext uri="{FF2B5EF4-FFF2-40B4-BE49-F238E27FC236}">
                <a16:creationId xmlns:a16="http://schemas.microsoft.com/office/drawing/2014/main" id="{8C8F3E7E-9B22-DC8C-8C87-8FE30DAB519C}"/>
              </a:ext>
            </a:extLst>
          </p:cNvPr>
          <p:cNvSpPr/>
          <p:nvPr/>
        </p:nvSpPr>
        <p:spPr>
          <a:xfrm rot="10800000">
            <a:off x="6247809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42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247AD-F8B3-9081-CF7A-3F38EDC5A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73CC35-9FCF-FE9A-EC38-C1273F628F26}"/>
              </a:ext>
            </a:extLst>
          </p:cNvPr>
          <p:cNvSpPr/>
          <p:nvPr/>
        </p:nvSpPr>
        <p:spPr>
          <a:xfrm>
            <a:off x="-4038600" y="1006820"/>
            <a:ext cx="31194122" cy="5600818"/>
          </a:xfrm>
          <a:custGeom>
            <a:avLst/>
            <a:gdLst/>
            <a:ahLst/>
            <a:cxnLst/>
            <a:rect l="l" t="t" r="r" b="b"/>
            <a:pathLst>
              <a:path w="31194122" h="5600818">
                <a:moveTo>
                  <a:pt x="0" y="0"/>
                </a:moveTo>
                <a:lnTo>
                  <a:pt x="31194122" y="0"/>
                </a:lnTo>
                <a:lnTo>
                  <a:pt x="31194122" y="5600819"/>
                </a:lnTo>
                <a:lnTo>
                  <a:pt x="0" y="560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8528D3-C298-F8C4-1BFE-9B10959F1EDC}"/>
              </a:ext>
            </a:extLst>
          </p:cNvPr>
          <p:cNvSpPr/>
          <p:nvPr/>
        </p:nvSpPr>
        <p:spPr>
          <a:xfrm>
            <a:off x="-2296169" y="4373650"/>
            <a:ext cx="22880339" cy="4326464"/>
          </a:xfrm>
          <a:custGeom>
            <a:avLst/>
            <a:gdLst/>
            <a:ahLst/>
            <a:cxnLst/>
            <a:rect l="l" t="t" r="r" b="b"/>
            <a:pathLst>
              <a:path w="22880339" h="4326464">
                <a:moveTo>
                  <a:pt x="0" y="0"/>
                </a:moveTo>
                <a:lnTo>
                  <a:pt x="22880338" y="0"/>
                </a:lnTo>
                <a:lnTo>
                  <a:pt x="22880338" y="4326464"/>
                </a:lnTo>
                <a:lnTo>
                  <a:pt x="0" y="432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5F416C3-5AAC-D11B-7DE6-E5EA14038BFB}"/>
              </a:ext>
            </a:extLst>
          </p:cNvPr>
          <p:cNvSpPr/>
          <p:nvPr/>
        </p:nvSpPr>
        <p:spPr>
          <a:xfrm>
            <a:off x="-273352" y="7596140"/>
            <a:ext cx="19316471" cy="2969936"/>
          </a:xfrm>
          <a:custGeom>
            <a:avLst/>
            <a:gdLst/>
            <a:ahLst/>
            <a:cxnLst/>
            <a:rect l="l" t="t" r="r" b="b"/>
            <a:pathLst>
              <a:path w="19316471" h="2969936">
                <a:moveTo>
                  <a:pt x="0" y="0"/>
                </a:moveTo>
                <a:lnTo>
                  <a:pt x="19316472" y="0"/>
                </a:lnTo>
                <a:lnTo>
                  <a:pt x="19316472" y="2969936"/>
                </a:lnTo>
                <a:lnTo>
                  <a:pt x="0" y="2969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273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5DC2854-3CFF-F818-8040-2168516F66B9}"/>
              </a:ext>
            </a:extLst>
          </p:cNvPr>
          <p:cNvGrpSpPr/>
          <p:nvPr/>
        </p:nvGrpSpPr>
        <p:grpSpPr>
          <a:xfrm>
            <a:off x="8001478" y="2104820"/>
            <a:ext cx="8561666" cy="5419221"/>
            <a:chOff x="0" y="0"/>
            <a:chExt cx="2134651" cy="135115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F69717F-C7CC-762C-3C56-6596DB0ED1FE}"/>
                </a:ext>
              </a:extLst>
            </p:cNvPr>
            <p:cNvSpPr/>
            <p:nvPr/>
          </p:nvSpPr>
          <p:spPr>
            <a:xfrm>
              <a:off x="0" y="0"/>
              <a:ext cx="2134651" cy="1351156"/>
            </a:xfrm>
            <a:custGeom>
              <a:avLst/>
              <a:gdLst/>
              <a:ahLst/>
              <a:cxnLst/>
              <a:rect l="l" t="t" r="r" b="b"/>
              <a:pathLst>
                <a:path w="2134651" h="1351156">
                  <a:moveTo>
                    <a:pt x="46117" y="0"/>
                  </a:moveTo>
                  <a:lnTo>
                    <a:pt x="2088534" y="0"/>
                  </a:lnTo>
                  <a:cubicBezTo>
                    <a:pt x="2114004" y="0"/>
                    <a:pt x="2134651" y="20647"/>
                    <a:pt x="2134651" y="46117"/>
                  </a:cubicBezTo>
                  <a:lnTo>
                    <a:pt x="2134651" y="1305039"/>
                  </a:lnTo>
                  <a:cubicBezTo>
                    <a:pt x="2134651" y="1330509"/>
                    <a:pt x="2114004" y="1351156"/>
                    <a:pt x="2088534" y="1351156"/>
                  </a:cubicBezTo>
                  <a:lnTo>
                    <a:pt x="46117" y="1351156"/>
                  </a:lnTo>
                  <a:cubicBezTo>
                    <a:pt x="20647" y="1351156"/>
                    <a:pt x="0" y="1330509"/>
                    <a:pt x="0" y="1305039"/>
                  </a:cubicBezTo>
                  <a:lnTo>
                    <a:pt x="0" y="46117"/>
                  </a:lnTo>
                  <a:cubicBezTo>
                    <a:pt x="0" y="20647"/>
                    <a:pt x="20647" y="0"/>
                    <a:pt x="461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1120341-3145-10B3-A5BD-1EADE51D3B51}"/>
                </a:ext>
              </a:extLst>
            </p:cNvPr>
            <p:cNvSpPr txBox="1"/>
            <p:nvPr/>
          </p:nvSpPr>
          <p:spPr>
            <a:xfrm>
              <a:off x="0" y="-38100"/>
              <a:ext cx="2134651" cy="138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018139C7-9892-3F56-C50C-BFE75C4B4EC0}"/>
              </a:ext>
            </a:extLst>
          </p:cNvPr>
          <p:cNvSpPr/>
          <p:nvPr/>
        </p:nvSpPr>
        <p:spPr>
          <a:xfrm>
            <a:off x="8058605" y="1392444"/>
            <a:ext cx="1709616" cy="1697183"/>
          </a:xfrm>
          <a:custGeom>
            <a:avLst/>
            <a:gdLst/>
            <a:ahLst/>
            <a:cxnLst/>
            <a:rect l="l" t="t" r="r" b="b"/>
            <a:pathLst>
              <a:path w="1709616" h="1697183">
                <a:moveTo>
                  <a:pt x="0" y="0"/>
                </a:moveTo>
                <a:lnTo>
                  <a:pt x="1709616" y="0"/>
                </a:lnTo>
                <a:lnTo>
                  <a:pt x="1709616" y="1697183"/>
                </a:lnTo>
                <a:lnTo>
                  <a:pt x="0" y="169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D45BBC7-C5E2-7C91-8537-8199A8A88E4A}"/>
              </a:ext>
            </a:extLst>
          </p:cNvPr>
          <p:cNvSpPr/>
          <p:nvPr/>
        </p:nvSpPr>
        <p:spPr>
          <a:xfrm>
            <a:off x="247628" y="-1391467"/>
            <a:ext cx="3110231" cy="3104576"/>
          </a:xfrm>
          <a:custGeom>
            <a:avLst/>
            <a:gdLst/>
            <a:ahLst/>
            <a:cxnLst/>
            <a:rect l="l" t="t" r="r" b="b"/>
            <a:pathLst>
              <a:path w="3110231" h="3104576">
                <a:moveTo>
                  <a:pt x="0" y="0"/>
                </a:moveTo>
                <a:lnTo>
                  <a:pt x="3110231" y="0"/>
                </a:lnTo>
                <a:lnTo>
                  <a:pt x="3110231" y="3104576"/>
                </a:lnTo>
                <a:lnTo>
                  <a:pt x="0" y="3104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7744336-7056-8DB3-2D3D-7EF3FCCA235F}"/>
              </a:ext>
            </a:extLst>
          </p:cNvPr>
          <p:cNvSpPr/>
          <p:nvPr/>
        </p:nvSpPr>
        <p:spPr>
          <a:xfrm>
            <a:off x="10932320" y="6902650"/>
            <a:ext cx="8461628" cy="3430806"/>
          </a:xfrm>
          <a:custGeom>
            <a:avLst/>
            <a:gdLst/>
            <a:ahLst/>
            <a:cxnLst/>
            <a:rect l="l" t="t" r="r" b="b"/>
            <a:pathLst>
              <a:path w="8461628" h="3430806">
                <a:moveTo>
                  <a:pt x="0" y="0"/>
                </a:moveTo>
                <a:lnTo>
                  <a:pt x="8461628" y="0"/>
                </a:lnTo>
                <a:lnTo>
                  <a:pt x="8461628" y="3430805"/>
                </a:lnTo>
                <a:lnTo>
                  <a:pt x="0" y="3430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A60B915-2392-20E9-0E80-431D8B2ECBA0}"/>
              </a:ext>
            </a:extLst>
          </p:cNvPr>
          <p:cNvSpPr/>
          <p:nvPr/>
        </p:nvSpPr>
        <p:spPr>
          <a:xfrm>
            <a:off x="-273352" y="8080696"/>
            <a:ext cx="3602080" cy="2803073"/>
          </a:xfrm>
          <a:custGeom>
            <a:avLst/>
            <a:gdLst/>
            <a:ahLst/>
            <a:cxnLst/>
            <a:rect l="l" t="t" r="r" b="b"/>
            <a:pathLst>
              <a:path w="3602080" h="2803073">
                <a:moveTo>
                  <a:pt x="0" y="0"/>
                </a:moveTo>
                <a:lnTo>
                  <a:pt x="3602080" y="0"/>
                </a:lnTo>
                <a:lnTo>
                  <a:pt x="3602080" y="2803073"/>
                </a:lnTo>
                <a:lnTo>
                  <a:pt x="0" y="2803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13E5CA9-E3C0-3C54-BEA5-4BF86DA72C72}"/>
              </a:ext>
            </a:extLst>
          </p:cNvPr>
          <p:cNvSpPr/>
          <p:nvPr/>
        </p:nvSpPr>
        <p:spPr>
          <a:xfrm flipH="1">
            <a:off x="1474869" y="9482233"/>
            <a:ext cx="3572224" cy="1649718"/>
          </a:xfrm>
          <a:custGeom>
            <a:avLst/>
            <a:gdLst/>
            <a:ahLst/>
            <a:cxnLst/>
            <a:rect l="l" t="t" r="r" b="b"/>
            <a:pathLst>
              <a:path w="3572224" h="1649718">
                <a:moveTo>
                  <a:pt x="3572224" y="0"/>
                </a:moveTo>
                <a:lnTo>
                  <a:pt x="0" y="0"/>
                </a:lnTo>
                <a:lnTo>
                  <a:pt x="0" y="1649718"/>
                </a:lnTo>
                <a:lnTo>
                  <a:pt x="3572224" y="1649718"/>
                </a:lnTo>
                <a:lnTo>
                  <a:pt x="357222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6D0059F-509D-39FB-F382-C55178ED9B8D}"/>
              </a:ext>
            </a:extLst>
          </p:cNvPr>
          <p:cNvSpPr/>
          <p:nvPr/>
        </p:nvSpPr>
        <p:spPr>
          <a:xfrm flipH="1">
            <a:off x="-3666749" y="1713109"/>
            <a:ext cx="8256388" cy="3812950"/>
          </a:xfrm>
          <a:custGeom>
            <a:avLst/>
            <a:gdLst/>
            <a:ahLst/>
            <a:cxnLst/>
            <a:rect l="l" t="t" r="r" b="b"/>
            <a:pathLst>
              <a:path w="8256388" h="3812950">
                <a:moveTo>
                  <a:pt x="8256387" y="0"/>
                </a:moveTo>
                <a:lnTo>
                  <a:pt x="0" y="0"/>
                </a:lnTo>
                <a:lnTo>
                  <a:pt x="0" y="3812950"/>
                </a:lnTo>
                <a:lnTo>
                  <a:pt x="8256387" y="3812950"/>
                </a:lnTo>
                <a:lnTo>
                  <a:pt x="825638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7778FDD-EAC6-F2D9-7FE5-06761FD8FD8F}"/>
              </a:ext>
            </a:extLst>
          </p:cNvPr>
          <p:cNvSpPr/>
          <p:nvPr/>
        </p:nvSpPr>
        <p:spPr>
          <a:xfrm>
            <a:off x="16807106" y="3410209"/>
            <a:ext cx="2199704" cy="3466582"/>
          </a:xfrm>
          <a:custGeom>
            <a:avLst/>
            <a:gdLst/>
            <a:ahLst/>
            <a:cxnLst/>
            <a:rect l="l" t="t" r="r" b="b"/>
            <a:pathLst>
              <a:path w="2199704" h="3466582">
                <a:moveTo>
                  <a:pt x="0" y="0"/>
                </a:moveTo>
                <a:lnTo>
                  <a:pt x="2199704" y="0"/>
                </a:lnTo>
                <a:lnTo>
                  <a:pt x="2199704" y="3466582"/>
                </a:lnTo>
                <a:lnTo>
                  <a:pt x="0" y="34665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DF4E3F5-B4B9-ECB4-6BBC-38D92E4636FB}"/>
              </a:ext>
            </a:extLst>
          </p:cNvPr>
          <p:cNvSpPr/>
          <p:nvPr/>
        </p:nvSpPr>
        <p:spPr>
          <a:xfrm>
            <a:off x="-1558098" y="4303552"/>
            <a:ext cx="9638158" cy="4083074"/>
          </a:xfrm>
          <a:custGeom>
            <a:avLst/>
            <a:gdLst/>
            <a:ahLst/>
            <a:cxnLst/>
            <a:rect l="l" t="t" r="r" b="b"/>
            <a:pathLst>
              <a:path w="9638158" h="4083074">
                <a:moveTo>
                  <a:pt x="0" y="0"/>
                </a:moveTo>
                <a:lnTo>
                  <a:pt x="9638158" y="0"/>
                </a:lnTo>
                <a:lnTo>
                  <a:pt x="9638158" y="4083074"/>
                </a:lnTo>
                <a:lnTo>
                  <a:pt x="0" y="40830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C1E92E71-FB74-2B2D-4493-D2B79A5D29ED}"/>
              </a:ext>
            </a:extLst>
          </p:cNvPr>
          <p:cNvSpPr/>
          <p:nvPr/>
        </p:nvSpPr>
        <p:spPr>
          <a:xfrm flipH="1">
            <a:off x="13836722" y="630998"/>
            <a:ext cx="3657600" cy="1522892"/>
          </a:xfrm>
          <a:custGeom>
            <a:avLst/>
            <a:gdLst/>
            <a:ahLst/>
            <a:cxnLst/>
            <a:rect l="l" t="t" r="r" b="b"/>
            <a:pathLst>
              <a:path w="3657600" h="1522892">
                <a:moveTo>
                  <a:pt x="3657600" y="0"/>
                </a:moveTo>
                <a:lnTo>
                  <a:pt x="0" y="0"/>
                </a:lnTo>
                <a:lnTo>
                  <a:pt x="0" y="1522892"/>
                </a:lnTo>
                <a:lnTo>
                  <a:pt x="3657600" y="1522892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47B4885-10E2-F362-6712-ED72914C8AC4}"/>
              </a:ext>
            </a:extLst>
          </p:cNvPr>
          <p:cNvSpPr/>
          <p:nvPr/>
        </p:nvSpPr>
        <p:spPr>
          <a:xfrm flipH="1">
            <a:off x="4840063" y="1028700"/>
            <a:ext cx="2911774" cy="847062"/>
          </a:xfrm>
          <a:custGeom>
            <a:avLst/>
            <a:gdLst/>
            <a:ahLst/>
            <a:cxnLst/>
            <a:rect l="l" t="t" r="r" b="b"/>
            <a:pathLst>
              <a:path w="2911774" h="847062">
                <a:moveTo>
                  <a:pt x="2911775" y="0"/>
                </a:moveTo>
                <a:lnTo>
                  <a:pt x="0" y="0"/>
                </a:lnTo>
                <a:lnTo>
                  <a:pt x="0" y="847062"/>
                </a:lnTo>
                <a:lnTo>
                  <a:pt x="2911775" y="847062"/>
                </a:lnTo>
                <a:lnTo>
                  <a:pt x="2911775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915B2FA-98B1-75C1-D9AD-CC3F8C227734}"/>
              </a:ext>
            </a:extLst>
          </p:cNvPr>
          <p:cNvSpPr/>
          <p:nvPr/>
        </p:nvSpPr>
        <p:spPr>
          <a:xfrm flipH="1">
            <a:off x="10490760" y="397115"/>
            <a:ext cx="2171074" cy="631585"/>
          </a:xfrm>
          <a:custGeom>
            <a:avLst/>
            <a:gdLst/>
            <a:ahLst/>
            <a:cxnLst/>
            <a:rect l="l" t="t" r="r" b="b"/>
            <a:pathLst>
              <a:path w="2171074" h="631585">
                <a:moveTo>
                  <a:pt x="2171074" y="0"/>
                </a:moveTo>
                <a:lnTo>
                  <a:pt x="0" y="0"/>
                </a:lnTo>
                <a:lnTo>
                  <a:pt x="0" y="631585"/>
                </a:lnTo>
                <a:lnTo>
                  <a:pt x="2171074" y="631585"/>
                </a:lnTo>
                <a:lnTo>
                  <a:pt x="2171074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C27999-37A9-3FB7-E559-B51106CEC0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7405" y="1776071"/>
            <a:ext cx="4605147" cy="2587507"/>
          </a:xfrm>
          <a:prstGeom prst="rect">
            <a:avLst/>
          </a:prstGeom>
        </p:spPr>
      </p:pic>
      <p:sp>
        <p:nvSpPr>
          <p:cNvPr id="23" name="TextBox 31">
            <a:extLst>
              <a:ext uri="{FF2B5EF4-FFF2-40B4-BE49-F238E27FC236}">
                <a16:creationId xmlns:a16="http://schemas.microsoft.com/office/drawing/2014/main" id="{E7E98842-AB2B-B78D-4794-EB737D5F4B5F}"/>
              </a:ext>
            </a:extLst>
          </p:cNvPr>
          <p:cNvSpPr txBox="1"/>
          <p:nvPr/>
        </p:nvSpPr>
        <p:spPr>
          <a:xfrm>
            <a:off x="9486551" y="4632731"/>
            <a:ext cx="5660889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000000"/>
                </a:solidFill>
                <a:latin typeface="FF Providence Sans Bold"/>
                <a:ea typeface="FF Providence Sans Bold"/>
                <a:cs typeface="FF Providence Sans Bold"/>
                <a:sym typeface="FF Providence Sans Bold"/>
              </a:rPr>
              <a:t>NAIK BUS GATRIK ITU SERU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7FA88092-3BBD-3CE0-98AC-B356F0D38025}"/>
              </a:ext>
            </a:extLst>
          </p:cNvPr>
          <p:cNvSpPr txBox="1"/>
          <p:nvPr/>
        </p:nvSpPr>
        <p:spPr>
          <a:xfrm>
            <a:off x="8569114" y="5001462"/>
            <a:ext cx="7164056" cy="1009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ID" sz="2400" dirty="0">
                <a:latin typeface="FF Providence Sans" panose="020B0604020202020204" charset="0"/>
              </a:rPr>
              <a:t>Bisa naik </a:t>
            </a:r>
            <a:r>
              <a:rPr lang="en-ID" sz="2400" dirty="0" err="1">
                <a:latin typeface="FF Providence Sans" panose="020B0604020202020204" charset="0"/>
              </a:rPr>
              <a:t>rame-rame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sama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teman-teman</a:t>
            </a:r>
            <a:r>
              <a:rPr lang="en-ID" sz="2400" dirty="0">
                <a:latin typeface="FF Providence Sans" panose="020B0604020202020204" charset="0"/>
              </a:rPr>
              <a:t>. Bisa </a:t>
            </a:r>
            <a:r>
              <a:rPr lang="en-ID" sz="2400" dirty="0" err="1">
                <a:latin typeface="FF Providence Sans" panose="020B0604020202020204" charset="0"/>
              </a:rPr>
              <a:t>lihat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tempat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wisata</a:t>
            </a:r>
            <a:r>
              <a:rPr lang="en-ID" sz="2400" dirty="0">
                <a:latin typeface="FF Providence Sans" panose="020B0604020202020204" charset="0"/>
              </a:rPr>
              <a:t> dan </a:t>
            </a:r>
            <a:r>
              <a:rPr lang="en-ID" sz="2400" dirty="0" err="1">
                <a:latin typeface="FF Providence Sans" panose="020B0604020202020204" charset="0"/>
              </a:rPr>
              <a:t>bangunan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keren</a:t>
            </a:r>
            <a:r>
              <a:rPr lang="en-ID" sz="2400" dirty="0">
                <a:latin typeface="FF Providence Sans" panose="020B0604020202020204" charset="0"/>
              </a:rPr>
              <a:t>. </a:t>
            </a:r>
            <a:r>
              <a:rPr lang="en-ID" sz="2400" dirty="0" err="1">
                <a:latin typeface="FF Providence Sans" panose="020B0604020202020204" charset="0"/>
              </a:rPr>
              <a:t>Kadang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kita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diajak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belajar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sambil</a:t>
            </a:r>
            <a:r>
              <a:rPr lang="en-ID" sz="2400" dirty="0">
                <a:latin typeface="FF Providence Sans" panose="020B0604020202020204" charset="0"/>
              </a:rPr>
              <a:t> </a:t>
            </a:r>
            <a:r>
              <a:rPr lang="en-ID" sz="2400" dirty="0" err="1">
                <a:latin typeface="FF Providence Sans" panose="020B0604020202020204" charset="0"/>
              </a:rPr>
              <a:t>jalan-jalan</a:t>
            </a:r>
            <a:r>
              <a:rPr lang="en-ID" sz="2400" dirty="0">
                <a:latin typeface="FF Providence Sans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FF Providence Sans" panose="020B0604020202020204" charset="0"/>
              <a:ea typeface="FF Providence Sans"/>
              <a:cs typeface="FF Providence Sans"/>
              <a:sym typeface="FF Providence Sans"/>
            </a:endParaRPr>
          </a:p>
        </p:txBody>
      </p:sp>
      <p:sp>
        <p:nvSpPr>
          <p:cNvPr id="25" name="Rectangle 24">
            <a:hlinkClick r:id="rId27" action="ppaction://hlinksldjump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16F5076B-C14F-7C99-04AD-E7B0E24FC4EB}"/>
              </a:ext>
            </a:extLst>
          </p:cNvPr>
          <p:cNvSpPr/>
          <p:nvPr/>
        </p:nvSpPr>
        <p:spPr>
          <a:xfrm>
            <a:off x="8191756" y="8352155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Arrow: Right 25">
            <a:hlinkClick r:id="rId27" action="ppaction://hlinksldjump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534ABF16-107B-6705-E7F4-5A336BF5F8BC}"/>
              </a:ext>
            </a:extLst>
          </p:cNvPr>
          <p:cNvSpPr/>
          <p:nvPr/>
        </p:nvSpPr>
        <p:spPr>
          <a:xfrm>
            <a:off x="8391056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hlinkClick r:id="" action="ppaction://hlinkshowjump?jump=previous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BA876968-6808-AEEA-4CF0-221635B553E8}"/>
              </a:ext>
            </a:extLst>
          </p:cNvPr>
          <p:cNvSpPr/>
          <p:nvPr/>
        </p:nvSpPr>
        <p:spPr>
          <a:xfrm>
            <a:off x="6058738" y="8341981"/>
            <a:ext cx="1524000" cy="8784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" action="ppaction://hlinkshowjump?jump=previousslide">
              <a:snd r:embed="rId28" name="click.wav"/>
            </a:hlinkClick>
            <a:extLst>
              <a:ext uri="{FF2B5EF4-FFF2-40B4-BE49-F238E27FC236}">
                <a16:creationId xmlns:a16="http://schemas.microsoft.com/office/drawing/2014/main" id="{A10942AF-10DF-A4EE-9F80-F0ABD9CB07A4}"/>
              </a:ext>
            </a:extLst>
          </p:cNvPr>
          <p:cNvSpPr/>
          <p:nvPr/>
        </p:nvSpPr>
        <p:spPr>
          <a:xfrm rot="10800000">
            <a:off x="6247809" y="8543743"/>
            <a:ext cx="1124524" cy="49524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146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427</Words>
  <Application>Microsoft Office PowerPoint</Application>
  <PresentationFormat>Custom</PresentationFormat>
  <Paragraphs>68</Paragraphs>
  <Slides>31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Swung Note</vt:lpstr>
      <vt:lpstr>Calibri</vt:lpstr>
      <vt:lpstr>FF Providence Sans</vt:lpstr>
      <vt:lpstr>Bobby Jones Soft</vt:lpstr>
      <vt:lpstr>Arial</vt:lpstr>
      <vt:lpstr>FF Providence Sans Bold</vt:lpstr>
      <vt:lpstr>Sniglet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Hijau Ilustrasi Transportasi Umum Presentasi</dc:title>
  <dc:creator>REDMI</dc:creator>
  <cp:lastModifiedBy>Sakkhiii S</cp:lastModifiedBy>
  <cp:revision>4</cp:revision>
  <dcterms:created xsi:type="dcterms:W3CDTF">2006-08-16T00:00:00Z</dcterms:created>
  <dcterms:modified xsi:type="dcterms:W3CDTF">2025-04-23T15:29:39Z</dcterms:modified>
  <dc:identifier>DAGlV_ljEVc</dc:identifier>
</cp:coreProperties>
</file>